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87" r:id="rId4"/>
    <p:sldId id="261" r:id="rId5"/>
    <p:sldId id="296" r:id="rId6"/>
    <p:sldId id="258" r:id="rId7"/>
    <p:sldId id="297" r:id="rId8"/>
    <p:sldId id="267" r:id="rId9"/>
    <p:sldId id="298" r:id="rId10"/>
    <p:sldId id="264" r:id="rId11"/>
    <p:sldId id="289" r:id="rId12"/>
    <p:sldId id="290" r:id="rId13"/>
    <p:sldId id="291" r:id="rId14"/>
    <p:sldId id="294" r:id="rId15"/>
    <p:sldId id="295" r:id="rId16"/>
    <p:sldId id="259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E2322-7713-4D4E-8D89-BDE69592BB8B}" v="139" dt="2019-06-17T20:51:55.54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4" autoAdjust="0"/>
    <p:restoredTop sz="88588" autoAdjust="0"/>
  </p:normalViewPr>
  <p:slideViewPr>
    <p:cSldViewPr>
      <p:cViewPr varScale="1">
        <p:scale>
          <a:sx n="81" d="100"/>
          <a:sy n="81" d="100"/>
        </p:scale>
        <p:origin x="127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훈석(소프트웨어학과(학부))" userId="f934c2c5-9928-4a28-a033-c9da48bcfdcc" providerId="ADAL" clId="{20706010-E831-4277-BB4B-D771373ED813}"/>
    <pc:docChg chg="undo custSel addSld modSld">
      <pc:chgData name="이훈석(소프트웨어학과(학부))" userId="f934c2c5-9928-4a28-a033-c9da48bcfdcc" providerId="ADAL" clId="{20706010-E831-4277-BB4B-D771373ED813}" dt="2019-06-15T20:45:03.246" v="624" actId="20577"/>
      <pc:docMkLst>
        <pc:docMk/>
      </pc:docMkLst>
      <pc:sldChg chg="delSp modSp">
        <pc:chgData name="이훈석(소프트웨어학과(학부))" userId="f934c2c5-9928-4a28-a033-c9da48bcfdcc" providerId="ADAL" clId="{20706010-E831-4277-BB4B-D771373ED813}" dt="2019-06-15T20:35:13.633" v="546"/>
        <pc:sldMkLst>
          <pc:docMk/>
          <pc:sldMk cId="0" sldId="259"/>
        </pc:sldMkLst>
        <pc:spChg chg="del mod">
          <ac:chgData name="이훈석(소프트웨어학과(학부))" userId="f934c2c5-9928-4a28-a033-c9da48bcfdcc" providerId="ADAL" clId="{20706010-E831-4277-BB4B-D771373ED813}" dt="2019-06-15T20:35:13.633" v="546"/>
          <ac:spMkLst>
            <pc:docMk/>
            <pc:sldMk cId="0" sldId="259"/>
            <ac:spMk id="9" creationId="{00000000-0000-0000-0000-000000000000}"/>
          </ac:spMkLst>
        </pc:spChg>
      </pc:sldChg>
      <pc:sldChg chg="modSp">
        <pc:chgData name="이훈석(소프트웨어학과(학부))" userId="f934c2c5-9928-4a28-a033-c9da48bcfdcc" providerId="ADAL" clId="{20706010-E831-4277-BB4B-D771373ED813}" dt="2019-06-15T20:10:27.846" v="345"/>
        <pc:sldMkLst>
          <pc:docMk/>
          <pc:sldMk cId="0" sldId="260"/>
        </pc:sldMkLst>
        <pc:spChg chg="mod">
          <ac:chgData name="이훈석(소프트웨어학과(학부))" userId="f934c2c5-9928-4a28-a033-c9da48bcfdcc" providerId="ADAL" clId="{20706010-E831-4277-BB4B-D771373ED813}" dt="2019-06-15T20:05:29.791" v="0" actId="20577"/>
          <ac:spMkLst>
            <pc:docMk/>
            <pc:sldMk cId="0" sldId="260"/>
            <ac:spMk id="17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07:46.401" v="157"/>
          <ac:spMkLst>
            <pc:docMk/>
            <pc:sldMk cId="0" sldId="260"/>
            <ac:spMk id="23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08:45.646" v="247" actId="20577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10:27.846" v="345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07:03.040" v="12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08:15.052" v="203"/>
          <ac:spMkLst>
            <pc:docMk/>
            <pc:sldMk cId="0" sldId="260"/>
            <ac:spMk id="28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09:49.473" v="280"/>
          <ac:spMkLst>
            <pc:docMk/>
            <pc:sldMk cId="0" sldId="260"/>
            <ac:spMk id="29" creationId="{00000000-0000-0000-0000-000000000000}"/>
          </ac:spMkLst>
        </pc:spChg>
      </pc:sldChg>
      <pc:sldChg chg="addSp delSp modSp">
        <pc:chgData name="이훈석(소프트웨어학과(학부))" userId="f934c2c5-9928-4a28-a033-c9da48bcfdcc" providerId="ADAL" clId="{20706010-E831-4277-BB4B-D771373ED813}" dt="2019-06-15T20:31:58.672" v="528" actId="1076"/>
        <pc:sldMkLst>
          <pc:docMk/>
          <pc:sldMk cId="0" sldId="261"/>
        </pc:sldMkLst>
        <pc:spChg chg="mod">
          <ac:chgData name="이훈석(소프트웨어학과(학부))" userId="f934c2c5-9928-4a28-a033-c9da48bcfdcc" providerId="ADAL" clId="{20706010-E831-4277-BB4B-D771373ED813}" dt="2019-06-15T20:27:45.134" v="510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25:03.190" v="486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27:37.255" v="509" actId="1076"/>
          <ac:spMkLst>
            <pc:docMk/>
            <pc:sldMk cId="0" sldId="261"/>
            <ac:spMk id="12" creationId="{00000000-0000-0000-0000-000000000000}"/>
          </ac:spMkLst>
        </pc:spChg>
        <pc:spChg chg="add mod">
          <ac:chgData name="이훈석(소프트웨어학과(학부))" userId="f934c2c5-9928-4a28-a033-c9da48bcfdcc" providerId="ADAL" clId="{20706010-E831-4277-BB4B-D771373ED813}" dt="2019-06-15T20:31:58.672" v="528" actId="1076"/>
          <ac:spMkLst>
            <pc:docMk/>
            <pc:sldMk cId="0" sldId="261"/>
            <ac:spMk id="13" creationId="{2B27CD67-79AC-43A7-9D82-7ABF6D2A76C3}"/>
          </ac:spMkLst>
        </pc:spChg>
        <pc:spChg chg="mod">
          <ac:chgData name="이훈석(소프트웨어학과(학부))" userId="f934c2c5-9928-4a28-a033-c9da48bcfdcc" providerId="ADAL" clId="{20706010-E831-4277-BB4B-D771373ED813}" dt="2019-06-15T20:26:58.721" v="501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16:11.505" v="376"/>
          <ac:spMkLst>
            <pc:docMk/>
            <pc:sldMk cId="0" sldId="261"/>
            <ac:spMk id="25" creationId="{CA52579E-871E-4B05-8FA9-4F64055C8F27}"/>
          </ac:spMkLst>
        </pc:spChg>
        <pc:picChg chg="add del mod">
          <ac:chgData name="이훈석(소프트웨어학과(학부))" userId="f934c2c5-9928-4a28-a033-c9da48bcfdcc" providerId="ADAL" clId="{20706010-E831-4277-BB4B-D771373ED813}" dt="2019-06-15T20:24:27.941" v="412" actId="478"/>
          <ac:picMkLst>
            <pc:docMk/>
            <pc:sldMk cId="0" sldId="261"/>
            <ac:picMk id="4" creationId="{26E6079C-0FC9-4720-A232-F0883F37556A}"/>
          </ac:picMkLst>
        </pc:picChg>
        <pc:picChg chg="del mod">
          <ac:chgData name="이훈석(소프트웨어학과(학부))" userId="f934c2c5-9928-4a28-a033-c9da48bcfdcc" providerId="ADAL" clId="{20706010-E831-4277-BB4B-D771373ED813}" dt="2019-06-15T20:27:11.797" v="505" actId="478"/>
          <ac:picMkLst>
            <pc:docMk/>
            <pc:sldMk cId="0" sldId="261"/>
            <ac:picMk id="5" creationId="{FDE4C509-E2CB-4016-A463-1B3256D12A9B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1:54.402" v="527" actId="1076"/>
          <ac:picMkLst>
            <pc:docMk/>
            <pc:sldMk cId="0" sldId="261"/>
            <ac:picMk id="6" creationId="{13280412-8E50-4751-AFBF-F9688777748D}"/>
          </ac:picMkLst>
        </pc:picChg>
        <pc:picChg chg="del">
          <ac:chgData name="이훈석(소프트웨어학과(학부))" userId="f934c2c5-9928-4a28-a033-c9da48bcfdcc" providerId="ADAL" clId="{20706010-E831-4277-BB4B-D771373ED813}" dt="2019-06-15T20:24:16.222" v="409" actId="478"/>
          <ac:picMkLst>
            <pc:docMk/>
            <pc:sldMk cId="0" sldId="261"/>
            <ac:picMk id="7" creationId="{D7DB9C4B-C133-40B0-9263-8D94D7E0B87A}"/>
          </ac:picMkLst>
        </pc:picChg>
        <pc:picChg chg="del mod">
          <ac:chgData name="이훈석(소프트웨어학과(학부))" userId="f934c2c5-9928-4a28-a033-c9da48bcfdcc" providerId="ADAL" clId="{20706010-E831-4277-BB4B-D771373ED813}" dt="2019-06-15T20:27:12.301" v="506" actId="478"/>
          <ac:picMkLst>
            <pc:docMk/>
            <pc:sldMk cId="0" sldId="261"/>
            <ac:picMk id="8" creationId="{13C66A53-4582-4B59-8F0A-0BFC8ACB61D7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1:50.548" v="526" actId="1076"/>
          <ac:picMkLst>
            <pc:docMk/>
            <pc:sldMk cId="0" sldId="261"/>
            <ac:picMk id="17" creationId="{8800D7FF-EF56-41DA-9F48-5CF506B9C406}"/>
          </ac:picMkLst>
        </pc:picChg>
      </pc:sldChg>
      <pc:sldChg chg="addSp delSp modSp">
        <pc:chgData name="이훈석(소프트웨어학과(학부))" userId="f934c2c5-9928-4a28-a033-c9da48bcfdcc" providerId="ADAL" clId="{20706010-E831-4277-BB4B-D771373ED813}" dt="2019-06-15T20:19:30.954" v="381" actId="1076"/>
        <pc:sldMkLst>
          <pc:docMk/>
          <pc:sldMk cId="0" sldId="287"/>
        </pc:sldMkLst>
        <pc:picChg chg="del">
          <ac:chgData name="이훈석(소프트웨어학과(학부))" userId="f934c2c5-9928-4a28-a033-c9da48bcfdcc" providerId="ADAL" clId="{20706010-E831-4277-BB4B-D771373ED813}" dt="2019-06-15T20:15:23.821" v="346" actId="478"/>
          <ac:picMkLst>
            <pc:docMk/>
            <pc:sldMk cId="0" sldId="287"/>
            <ac:picMk id="4" creationId="{509CB9CB-1B80-4B19-B9C5-DCD91C111511}"/>
          </ac:picMkLst>
        </pc:picChg>
        <pc:picChg chg="del">
          <ac:chgData name="이훈석(소프트웨어학과(학부))" userId="f934c2c5-9928-4a28-a033-c9da48bcfdcc" providerId="ADAL" clId="{20706010-E831-4277-BB4B-D771373ED813}" dt="2019-06-15T20:15:24.285" v="347" actId="478"/>
          <ac:picMkLst>
            <pc:docMk/>
            <pc:sldMk cId="0" sldId="287"/>
            <ac:picMk id="5" creationId="{D77C296D-8558-4DFA-B3F1-0CEA740FEC00}"/>
          </ac:picMkLst>
        </pc:picChg>
        <pc:picChg chg="del">
          <ac:chgData name="이훈석(소프트웨어학과(학부))" userId="f934c2c5-9928-4a28-a033-c9da48bcfdcc" providerId="ADAL" clId="{20706010-E831-4277-BB4B-D771373ED813}" dt="2019-06-15T20:15:25.229" v="349" actId="478"/>
          <ac:picMkLst>
            <pc:docMk/>
            <pc:sldMk cId="0" sldId="287"/>
            <ac:picMk id="6" creationId="{9FB69284-46B8-403B-865A-6FC41BF323E4}"/>
          </ac:picMkLst>
        </pc:picChg>
        <pc:picChg chg="del">
          <ac:chgData name="이훈석(소프트웨어학과(학부))" userId="f934c2c5-9928-4a28-a033-c9da48bcfdcc" providerId="ADAL" clId="{20706010-E831-4277-BB4B-D771373ED813}" dt="2019-06-15T20:15:24.738" v="348" actId="478"/>
          <ac:picMkLst>
            <pc:docMk/>
            <pc:sldMk cId="0" sldId="287"/>
            <ac:picMk id="7" creationId="{058537C4-4E84-47E2-B907-419A79562905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19:25.607" v="377" actId="1076"/>
          <ac:picMkLst>
            <pc:docMk/>
            <pc:sldMk cId="0" sldId="287"/>
            <ac:picMk id="10" creationId="{FA49F81A-A63B-4767-A76C-E42B09FA7238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19:30.954" v="381" actId="1076"/>
          <ac:picMkLst>
            <pc:docMk/>
            <pc:sldMk cId="0" sldId="287"/>
            <ac:picMk id="11" creationId="{14EBD551-C4FA-4ED3-B873-A687CE47DB76}"/>
          </ac:picMkLst>
        </pc:picChg>
      </pc:sldChg>
      <pc:sldChg chg="addSp delSp modSp add modNotesTx">
        <pc:chgData name="이훈석(소프트웨어학과(학부))" userId="f934c2c5-9928-4a28-a033-c9da48bcfdcc" providerId="ADAL" clId="{20706010-E831-4277-BB4B-D771373ED813}" dt="2019-06-15T20:45:03.246" v="624" actId="20577"/>
        <pc:sldMkLst>
          <pc:docMk/>
          <pc:sldMk cId="3849694760" sldId="296"/>
        </pc:sldMkLst>
        <pc:spChg chg="del mod">
          <ac:chgData name="이훈석(소프트웨어학과(학부))" userId="f934c2c5-9928-4a28-a033-c9da48bcfdcc" providerId="ADAL" clId="{20706010-E831-4277-BB4B-D771373ED813}" dt="2019-06-15T20:39:05.261" v="567" actId="478"/>
          <ac:spMkLst>
            <pc:docMk/>
            <pc:sldMk cId="3849694760" sldId="296"/>
            <ac:spMk id="2" creationId="{00000000-0000-0000-0000-000000000000}"/>
          </ac:spMkLst>
        </pc:spChg>
        <pc:spChg chg="del">
          <ac:chgData name="이훈석(소프트웨어학과(학부))" userId="f934c2c5-9928-4a28-a033-c9da48bcfdcc" providerId="ADAL" clId="{20706010-E831-4277-BB4B-D771373ED813}" dt="2019-06-15T20:35:31.830" v="547" actId="478"/>
          <ac:spMkLst>
            <pc:docMk/>
            <pc:sldMk cId="3849694760" sldId="296"/>
            <ac:spMk id="3" creationId="{00000000-0000-0000-0000-000000000000}"/>
          </ac:spMkLst>
        </pc:spChg>
        <pc:spChg chg="mod">
          <ac:chgData name="이훈석(소프트웨어학과(학부))" userId="f934c2c5-9928-4a28-a033-c9da48bcfdcc" providerId="ADAL" clId="{20706010-E831-4277-BB4B-D771373ED813}" dt="2019-06-15T20:32:17.757" v="531" actId="20577"/>
          <ac:spMkLst>
            <pc:docMk/>
            <pc:sldMk cId="3849694760" sldId="296"/>
            <ac:spMk id="9" creationId="{00000000-0000-0000-0000-000000000000}"/>
          </ac:spMkLst>
        </pc:spChg>
        <pc:spChg chg="del">
          <ac:chgData name="이훈석(소프트웨어학과(학부))" userId="f934c2c5-9928-4a28-a033-c9da48bcfdcc" providerId="ADAL" clId="{20706010-E831-4277-BB4B-D771373ED813}" dt="2019-06-15T20:32:46.350" v="539" actId="478"/>
          <ac:spMkLst>
            <pc:docMk/>
            <pc:sldMk cId="3849694760" sldId="296"/>
            <ac:spMk id="19" creationId="{00000000-0000-0000-0000-000000000000}"/>
          </ac:spMkLst>
        </pc:spChg>
        <pc:spChg chg="del">
          <ac:chgData name="이훈석(소프트웨어학과(학부))" userId="f934c2c5-9928-4a28-a033-c9da48bcfdcc" providerId="ADAL" clId="{20706010-E831-4277-BB4B-D771373ED813}" dt="2019-06-15T20:32:45.742" v="538" actId="478"/>
          <ac:spMkLst>
            <pc:docMk/>
            <pc:sldMk cId="3849694760" sldId="296"/>
            <ac:spMk id="29" creationId="{00000000-0000-0000-0000-000000000000}"/>
          </ac:spMkLst>
        </pc:spChg>
        <pc:spChg chg="del">
          <ac:chgData name="이훈석(소프트웨어학과(학부))" userId="f934c2c5-9928-4a28-a033-c9da48bcfdcc" providerId="ADAL" clId="{20706010-E831-4277-BB4B-D771373ED813}" dt="2019-06-15T20:32:47.510" v="540" actId="478"/>
          <ac:spMkLst>
            <pc:docMk/>
            <pc:sldMk cId="3849694760" sldId="296"/>
            <ac:spMk id="31" creationId="{A5E5DF94-912B-4607-95C7-4FA3FA782BD5}"/>
          </ac:spMkLst>
        </pc:spChg>
        <pc:spChg chg="del">
          <ac:chgData name="이훈석(소프트웨어학과(학부))" userId="f934c2c5-9928-4a28-a033-c9da48bcfdcc" providerId="ADAL" clId="{20706010-E831-4277-BB4B-D771373ED813}" dt="2019-06-15T20:32:49.134" v="541" actId="478"/>
          <ac:spMkLst>
            <pc:docMk/>
            <pc:sldMk cId="3849694760" sldId="296"/>
            <ac:spMk id="32" creationId="{F6ECE286-E6AE-4DF0-8F9D-18DF88F680BB}"/>
          </ac:spMkLst>
        </pc:spChg>
        <pc:spChg chg="del">
          <ac:chgData name="이훈석(소프트웨어학과(학부))" userId="f934c2c5-9928-4a28-a033-c9da48bcfdcc" providerId="ADAL" clId="{20706010-E831-4277-BB4B-D771373ED813}" dt="2019-06-15T20:32:52.213" v="543" actId="478"/>
          <ac:spMkLst>
            <pc:docMk/>
            <pc:sldMk cId="3849694760" sldId="296"/>
            <ac:spMk id="34" creationId="{16AC2E3A-D27D-45C0-804E-2DAB26F1D3C4}"/>
          </ac:spMkLst>
        </pc:spChg>
        <pc:spChg chg="del mod">
          <ac:chgData name="이훈석(소프트웨어학과(학부))" userId="f934c2c5-9928-4a28-a033-c9da48bcfdcc" providerId="ADAL" clId="{20706010-E831-4277-BB4B-D771373ED813}" dt="2019-06-15T20:32:25.845" v="534"/>
          <ac:spMkLst>
            <pc:docMk/>
            <pc:sldMk cId="3849694760" sldId="296"/>
            <ac:spMk id="35" creationId="{BDD4F838-91FA-4A6C-B428-0A25D9DF3B72}"/>
          </ac:spMkLst>
        </pc:spChg>
        <pc:picChg chg="del">
          <ac:chgData name="이훈석(소프트웨어학과(학부))" userId="f934c2c5-9928-4a28-a033-c9da48bcfdcc" providerId="ADAL" clId="{20706010-E831-4277-BB4B-D771373ED813}" dt="2019-06-15T20:32:43.132" v="536" actId="478"/>
          <ac:picMkLst>
            <pc:docMk/>
            <pc:sldMk cId="3849694760" sldId="296"/>
            <ac:picMk id="4" creationId="{375EFF03-6D00-43F1-9DBA-AC3B1469B15A}"/>
          </ac:picMkLst>
        </pc:picChg>
        <pc:picChg chg="del">
          <ac:chgData name="이훈석(소프트웨어학과(학부))" userId="f934c2c5-9928-4a28-a033-c9da48bcfdcc" providerId="ADAL" clId="{20706010-E831-4277-BB4B-D771373ED813}" dt="2019-06-15T20:32:43.759" v="537" actId="478"/>
          <ac:picMkLst>
            <pc:docMk/>
            <pc:sldMk cId="3849694760" sldId="296"/>
            <ac:picMk id="5" creationId="{885AD40C-6F04-4F0D-A9C8-71BFB405D107}"/>
          </ac:picMkLst>
        </pc:picChg>
        <pc:picChg chg="del">
          <ac:chgData name="이훈석(소프트웨어학과(학부))" userId="f934c2c5-9928-4a28-a033-c9da48bcfdcc" providerId="ADAL" clId="{20706010-E831-4277-BB4B-D771373ED813}" dt="2019-06-15T20:32:42.780" v="535" actId="478"/>
          <ac:picMkLst>
            <pc:docMk/>
            <pc:sldMk cId="3849694760" sldId="296"/>
            <ac:picMk id="6" creationId="{EDF55027-9064-482B-B987-69E254423E39}"/>
          </ac:picMkLst>
        </pc:picChg>
        <pc:picChg chg="del">
          <ac:chgData name="이훈석(소프트웨어학과(학부))" userId="f934c2c5-9928-4a28-a033-c9da48bcfdcc" providerId="ADAL" clId="{20706010-E831-4277-BB4B-D771373ED813}" dt="2019-06-15T20:32:49.926" v="542" actId="478"/>
          <ac:picMkLst>
            <pc:docMk/>
            <pc:sldMk cId="3849694760" sldId="296"/>
            <ac:picMk id="7" creationId="{023D7480-A948-4DDD-939E-FEA74FF60C8B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7:18.946" v="551" actId="1076"/>
          <ac:picMkLst>
            <pc:docMk/>
            <pc:sldMk cId="3849694760" sldId="296"/>
            <ac:picMk id="8" creationId="{E4E0BB91-4D37-4B93-B9C8-C94C6E65F2FD}"/>
          </ac:picMkLst>
        </pc:picChg>
        <pc:picChg chg="add mod ord">
          <ac:chgData name="이훈석(소프트웨어학과(학부))" userId="f934c2c5-9928-4a28-a033-c9da48bcfdcc" providerId="ADAL" clId="{20706010-E831-4277-BB4B-D771373ED813}" dt="2019-06-15T20:39:09.814" v="568" actId="1076"/>
          <ac:picMkLst>
            <pc:docMk/>
            <pc:sldMk cId="3849694760" sldId="296"/>
            <ac:picMk id="10" creationId="{83558D66-BBF7-474C-94A8-A5A21F73447D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8:50.768" v="561" actId="14100"/>
          <ac:picMkLst>
            <pc:docMk/>
            <pc:sldMk cId="3849694760" sldId="296"/>
            <ac:picMk id="11" creationId="{9AED418D-DD4F-4133-BFC6-C5559FAF0138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9:43.813" v="573" actId="1076"/>
          <ac:picMkLst>
            <pc:docMk/>
            <pc:sldMk cId="3849694760" sldId="296"/>
            <ac:picMk id="12" creationId="{4CD062C6-2A17-4066-9F7C-EE4CB9DED854}"/>
          </ac:picMkLst>
        </pc:picChg>
        <pc:picChg chg="add mod modCrop">
          <ac:chgData name="이훈석(소프트웨어학과(학부))" userId="f934c2c5-9928-4a28-a033-c9da48bcfdcc" providerId="ADAL" clId="{20706010-E831-4277-BB4B-D771373ED813}" dt="2019-06-15T20:41:38.243" v="584" actId="1076"/>
          <ac:picMkLst>
            <pc:docMk/>
            <pc:sldMk cId="3849694760" sldId="296"/>
            <ac:picMk id="13" creationId="{44B67CA8-6036-4DF1-B3D3-A0196567F464}"/>
          </ac:picMkLst>
        </pc:picChg>
        <pc:picChg chg="add del mod">
          <ac:chgData name="이훈석(소프트웨어학과(학부))" userId="f934c2c5-9928-4a28-a033-c9da48bcfdcc" providerId="ADAL" clId="{20706010-E831-4277-BB4B-D771373ED813}" dt="2019-06-15T20:42:41.828" v="588" actId="478"/>
          <ac:picMkLst>
            <pc:docMk/>
            <pc:sldMk cId="3849694760" sldId="296"/>
            <ac:picMk id="14" creationId="{93F37CE8-1F4E-456F-977E-5F7C8A7EEF3C}"/>
          </ac:picMkLst>
        </pc:picChg>
        <pc:picChg chg="add mod ord">
          <ac:chgData name="이훈석(소프트웨어학과(학부))" userId="f934c2c5-9928-4a28-a033-c9da48bcfdcc" providerId="ADAL" clId="{20706010-E831-4277-BB4B-D771373ED813}" dt="2019-06-15T20:44:20.636" v="605" actId="1076"/>
          <ac:picMkLst>
            <pc:docMk/>
            <pc:sldMk cId="3849694760" sldId="296"/>
            <ac:picMk id="15" creationId="{44F9159A-73F1-46E2-8F0E-B997E555519F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44:04.179" v="596" actId="1076"/>
          <ac:picMkLst>
            <pc:docMk/>
            <pc:sldMk cId="3849694760" sldId="296"/>
            <ac:picMk id="16" creationId="{C505AA93-B653-43A8-8D64-FA3B5CA74DEF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9:48.998" v="575" actId="571"/>
          <ac:picMkLst>
            <pc:docMk/>
            <pc:sldMk cId="3849694760" sldId="296"/>
            <ac:picMk id="20" creationId="{C8BDF136-BEAA-40F6-90D9-B5DBABA6D82B}"/>
          </ac:picMkLst>
        </pc:picChg>
        <pc:picChg chg="add mod">
          <ac:chgData name="이훈석(소프트웨어학과(학부))" userId="f934c2c5-9928-4a28-a033-c9da48bcfdcc" providerId="ADAL" clId="{20706010-E831-4277-BB4B-D771373ED813}" dt="2019-06-15T20:39:48.998" v="575" actId="571"/>
          <ac:picMkLst>
            <pc:docMk/>
            <pc:sldMk cId="3849694760" sldId="296"/>
            <ac:picMk id="21" creationId="{BCB5F55B-8229-4A3E-B003-B37D9C202FF9}"/>
          </ac:picMkLst>
        </pc:picChg>
        <pc:picChg chg="add mod ord">
          <ac:chgData name="이훈석(소프트웨어학과(학부))" userId="f934c2c5-9928-4a28-a033-c9da48bcfdcc" providerId="ADAL" clId="{20706010-E831-4277-BB4B-D771373ED813}" dt="2019-06-15T20:39:57.134" v="577" actId="167"/>
          <ac:picMkLst>
            <pc:docMk/>
            <pc:sldMk cId="3849694760" sldId="296"/>
            <ac:picMk id="22" creationId="{AC8D43FF-FDF6-4AD8-83A9-9669A68EB60D}"/>
          </ac:picMkLst>
        </pc:picChg>
      </pc:sldChg>
    </pc:docChg>
  </pc:docChgLst>
  <pc:docChgLst>
    <pc:chgData name="이훈석(소프트웨어학과(학부))" userId="f934c2c5-9928-4a28-a033-c9da48bcfdcc" providerId="ADAL" clId="{121E2322-7713-4D4E-8D89-BDE69592BB8B}"/>
    <pc:docChg chg="custSel addSld delSld modSld sldOrd">
      <pc:chgData name="이훈석(소프트웨어학과(학부))" userId="f934c2c5-9928-4a28-a033-c9da48bcfdcc" providerId="ADAL" clId="{121E2322-7713-4D4E-8D89-BDE69592BB8B}" dt="2019-06-17T20:52:53.368" v="789" actId="6549"/>
      <pc:docMkLst>
        <pc:docMk/>
      </pc:docMkLst>
      <pc:sldChg chg="addSp delSp modSp modNotesTx">
        <pc:chgData name="이훈석(소프트웨어학과(학부))" userId="f934c2c5-9928-4a28-a033-c9da48bcfdcc" providerId="ADAL" clId="{121E2322-7713-4D4E-8D89-BDE69592BB8B}" dt="2019-06-17T20:52:43.388" v="788" actId="6549"/>
        <pc:sldMkLst>
          <pc:docMk/>
          <pc:sldMk cId="0" sldId="258"/>
        </pc:sldMkLst>
        <pc:spChg chg="mod">
          <ac:chgData name="이훈석(소프트웨어학과(학부))" userId="f934c2c5-9928-4a28-a033-c9da48bcfdcc" providerId="ADAL" clId="{121E2322-7713-4D4E-8D89-BDE69592BB8B}" dt="2019-06-17T20:38:37.482" v="38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이훈석(소프트웨어학과(학부))" userId="f934c2c5-9928-4a28-a033-c9da48bcfdcc" providerId="ADAL" clId="{121E2322-7713-4D4E-8D89-BDE69592BB8B}" dt="2019-06-17T20:38:58.564" v="45" actId="1076"/>
          <ac:spMkLst>
            <pc:docMk/>
            <pc:sldMk cId="0" sldId="258"/>
            <ac:spMk id="4" creationId="{14EEEB66-3BB7-4DC9-998E-14FE4E837A68}"/>
          </ac:spMkLst>
        </pc:spChg>
        <pc:spChg chg="del mod">
          <ac:chgData name="이훈석(소프트웨어학과(학부))" userId="f934c2c5-9928-4a28-a033-c9da48bcfdcc" providerId="ADAL" clId="{121E2322-7713-4D4E-8D89-BDE69592BB8B}" dt="2019-06-17T20:39:17.004" v="49"/>
          <ac:spMkLst>
            <pc:docMk/>
            <pc:sldMk cId="0" sldId="258"/>
            <ac:spMk id="9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19" creationId="{00000000-0000-0000-0000-000000000000}"/>
          </ac:spMkLst>
        </pc:spChg>
        <pc:spChg chg="add mod">
          <ac:chgData name="이훈석(소프트웨어학과(학부))" userId="f934c2c5-9928-4a28-a033-c9da48bcfdcc" providerId="ADAL" clId="{121E2322-7713-4D4E-8D89-BDE69592BB8B}" dt="2019-06-17T20:38:44.396" v="40" actId="571"/>
          <ac:spMkLst>
            <pc:docMk/>
            <pc:sldMk cId="0" sldId="258"/>
            <ac:spMk id="22" creationId="{5448E20F-0831-41BC-B8CB-1991D8B51BE4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4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5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6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7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8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29" creationId="{00000000-0000-0000-0000-000000000000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30" creationId="{00000000-0000-0000-0000-000000000000}"/>
          </ac:spMkLst>
        </pc:spChg>
        <pc:spChg chg="mod">
          <ac:chgData name="이훈석(소프트웨어학과(학부))" userId="f934c2c5-9928-4a28-a033-c9da48bcfdcc" providerId="ADAL" clId="{121E2322-7713-4D4E-8D89-BDE69592BB8B}" dt="2019-06-17T20:38:14.831" v="35" actId="20577"/>
          <ac:spMkLst>
            <pc:docMk/>
            <pc:sldMk cId="0" sldId="258"/>
            <ac:spMk id="35" creationId="{BDD4F838-91FA-4A6C-B428-0A25D9DF3B72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38" creationId="{0BDC9051-7419-4D63-8BF6-F0975F309689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39" creationId="{86CAD864-AE77-4DCB-852C-B0B9208F4AB1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40" creationId="{1F4383B0-A8FE-444D-A7F7-536FAC3CBE16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41" creationId="{271B61E9-95B9-4EA7-8527-DB9B2CE73CB4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42" creationId="{DECCFE4F-DBFA-44AB-A8DE-9F7111BDEFF9}"/>
          </ac:spMkLst>
        </pc:spChg>
        <pc:spChg chg="del">
          <ac:chgData name="이훈석(소프트웨어학과(학부))" userId="f934c2c5-9928-4a28-a033-c9da48bcfdcc" providerId="ADAL" clId="{121E2322-7713-4D4E-8D89-BDE69592BB8B}" dt="2019-06-17T20:38:50.015" v="41" actId="478"/>
          <ac:spMkLst>
            <pc:docMk/>
            <pc:sldMk cId="0" sldId="258"/>
            <ac:spMk id="43" creationId="{E6E6A0A7-8479-4E61-BB0F-41B4B3209051}"/>
          </ac:spMkLst>
        </pc:spChg>
        <pc:picChg chg="add mod">
          <ac:chgData name="이훈석(소프트웨어학과(학부))" userId="f934c2c5-9928-4a28-a033-c9da48bcfdcc" providerId="ADAL" clId="{121E2322-7713-4D4E-8D89-BDE69592BB8B}" dt="2019-06-17T20:38:58.564" v="45" actId="1076"/>
          <ac:picMkLst>
            <pc:docMk/>
            <pc:sldMk cId="0" sldId="258"/>
            <ac:picMk id="1025" creationId="{F9D60B34-7398-4ED0-A178-9C382D081614}"/>
          </ac:picMkLst>
        </pc:picChg>
      </pc:sldChg>
      <pc:sldChg chg="modSp">
        <pc:chgData name="이훈석(소프트웨어학과(학부))" userId="f934c2c5-9928-4a28-a033-c9da48bcfdcc" providerId="ADAL" clId="{121E2322-7713-4D4E-8D89-BDE69592BB8B}" dt="2019-06-17T20:51:55.544" v="785"/>
        <pc:sldMkLst>
          <pc:docMk/>
          <pc:sldMk cId="0" sldId="264"/>
        </pc:sldMkLst>
        <pc:spChg chg="mod">
          <ac:chgData name="이훈석(소프트웨어학과(학부))" userId="f934c2c5-9928-4a28-a033-c9da48bcfdcc" providerId="ADAL" clId="{121E2322-7713-4D4E-8D89-BDE69592BB8B}" dt="2019-06-17T20:51:55.544" v="785"/>
          <ac:spMkLst>
            <pc:docMk/>
            <pc:sldMk cId="0" sldId="264"/>
            <ac:spMk id="18" creationId="{4DD3D878-E572-4A3F-8352-03F3D86C2B46}"/>
          </ac:spMkLst>
        </pc:spChg>
      </pc:sldChg>
      <pc:sldChg chg="del">
        <pc:chgData name="이훈석(소프트웨어학과(학부))" userId="f934c2c5-9928-4a28-a033-c9da48bcfdcc" providerId="ADAL" clId="{121E2322-7713-4D4E-8D89-BDE69592BB8B}" dt="2019-06-17T20:52:19.429" v="787" actId="2696"/>
        <pc:sldMkLst>
          <pc:docMk/>
          <pc:sldMk cId="0" sldId="265"/>
        </pc:sldMkLst>
      </pc:sldChg>
      <pc:sldChg chg="delSp modSp ord modNotesTx">
        <pc:chgData name="이훈석(소프트웨어학과(학부))" userId="f934c2c5-9928-4a28-a033-c9da48bcfdcc" providerId="ADAL" clId="{121E2322-7713-4D4E-8D89-BDE69592BB8B}" dt="2019-06-17T20:49:08.320" v="555" actId="20577"/>
        <pc:sldMkLst>
          <pc:docMk/>
          <pc:sldMk cId="0" sldId="267"/>
        </pc:sldMkLst>
        <pc:spChg chg="del">
          <ac:chgData name="이훈석(소프트웨어학과(학부))" userId="f934c2c5-9928-4a28-a033-c9da48bcfdcc" providerId="ADAL" clId="{121E2322-7713-4D4E-8D89-BDE69592BB8B}" dt="2019-06-17T20:46:51.735" v="115" actId="478"/>
          <ac:spMkLst>
            <pc:docMk/>
            <pc:sldMk cId="0" sldId="267"/>
            <ac:spMk id="6" creationId="{2D21883C-BB2E-4A19-890B-A90E15D842D8}"/>
          </ac:spMkLst>
        </pc:spChg>
        <pc:spChg chg="mod">
          <ac:chgData name="이훈석(소프트웨어학과(학부))" userId="f934c2c5-9928-4a28-a033-c9da48bcfdcc" providerId="ADAL" clId="{121E2322-7713-4D4E-8D89-BDE69592BB8B}" dt="2019-06-17T20:43:24.770" v="109" actId="20577"/>
          <ac:spMkLst>
            <pc:docMk/>
            <pc:sldMk cId="0" sldId="267"/>
            <ac:spMk id="9" creationId="{00000000-0000-0000-0000-000000000000}"/>
          </ac:spMkLst>
        </pc:spChg>
        <pc:spChg chg="mod">
          <ac:chgData name="이훈석(소프트웨어학과(학부))" userId="f934c2c5-9928-4a28-a033-c9da48bcfdcc" providerId="ADAL" clId="{121E2322-7713-4D4E-8D89-BDE69592BB8B}" dt="2019-06-17T20:42:29.868" v="100" actId="20577"/>
          <ac:spMkLst>
            <pc:docMk/>
            <pc:sldMk cId="0" sldId="267"/>
            <ac:spMk id="17" creationId="{41B3BA18-DCC2-4900-AF1B-704BF4958E4E}"/>
          </ac:spMkLst>
        </pc:spChg>
        <pc:picChg chg="del">
          <ac:chgData name="이훈석(소프트웨어학과(학부))" userId="f934c2c5-9928-4a28-a033-c9da48bcfdcc" providerId="ADAL" clId="{121E2322-7713-4D4E-8D89-BDE69592BB8B}" dt="2019-06-17T20:46:49.496" v="112" actId="478"/>
          <ac:picMkLst>
            <pc:docMk/>
            <pc:sldMk cId="0" sldId="267"/>
            <ac:picMk id="4" creationId="{992F56D4-2FD7-419B-97CF-C67D712D78B3}"/>
          </ac:picMkLst>
        </pc:picChg>
        <pc:picChg chg="del">
          <ac:chgData name="이훈석(소프트웨어학과(학부))" userId="f934c2c5-9928-4a28-a033-c9da48bcfdcc" providerId="ADAL" clId="{121E2322-7713-4D4E-8D89-BDE69592BB8B}" dt="2019-06-17T20:46:50.686" v="113" actId="478"/>
          <ac:picMkLst>
            <pc:docMk/>
            <pc:sldMk cId="0" sldId="267"/>
            <ac:picMk id="5" creationId="{1AB61C3C-D960-441A-A1A2-3BCCE04E8ABC}"/>
          </ac:picMkLst>
        </pc:picChg>
        <pc:picChg chg="del">
          <ac:chgData name="이훈석(소프트웨어학과(학부))" userId="f934c2c5-9928-4a28-a033-c9da48bcfdcc" providerId="ADAL" clId="{121E2322-7713-4D4E-8D89-BDE69592BB8B}" dt="2019-06-17T20:46:51.271" v="114" actId="478"/>
          <ac:picMkLst>
            <pc:docMk/>
            <pc:sldMk cId="0" sldId="267"/>
            <ac:picMk id="7" creationId="{09B813D9-9F88-4578-9055-1D49B8D87A9B}"/>
          </ac:picMkLst>
        </pc:picChg>
      </pc:sldChg>
      <pc:sldChg chg="del">
        <pc:chgData name="이훈석(소프트웨어학과(학부))" userId="f934c2c5-9928-4a28-a033-c9da48bcfdcc" providerId="ADAL" clId="{121E2322-7713-4D4E-8D89-BDE69592BB8B}" dt="2019-06-17T20:49:10.911" v="556" actId="2696"/>
        <pc:sldMkLst>
          <pc:docMk/>
          <pc:sldMk cId="1603588683" sldId="288"/>
        </pc:sldMkLst>
      </pc:sldChg>
      <pc:sldChg chg="delSp modSp del ord">
        <pc:chgData name="이훈석(소프트웨어학과(학부))" userId="f934c2c5-9928-4a28-a033-c9da48bcfdcc" providerId="ADAL" clId="{121E2322-7713-4D4E-8D89-BDE69592BB8B}" dt="2019-06-17T20:43:33.147" v="110" actId="2696"/>
        <pc:sldMkLst>
          <pc:docMk/>
          <pc:sldMk cId="2943633728" sldId="292"/>
        </pc:sldMkLst>
        <pc:spChg chg="del mod">
          <ac:chgData name="이훈석(소프트웨어학과(학부))" userId="f934c2c5-9928-4a28-a033-c9da48bcfdcc" providerId="ADAL" clId="{121E2322-7713-4D4E-8D89-BDE69592BB8B}" dt="2019-06-17T20:43:13.913" v="107"/>
          <ac:spMkLst>
            <pc:docMk/>
            <pc:sldMk cId="2943633728" sldId="292"/>
            <ac:spMk id="9" creationId="{00000000-0000-0000-0000-000000000000}"/>
          </ac:spMkLst>
        </pc:spChg>
        <pc:spChg chg="mod">
          <ac:chgData name="이훈석(소프트웨어학과(학부))" userId="f934c2c5-9928-4a28-a033-c9da48bcfdcc" providerId="ADAL" clId="{121E2322-7713-4D4E-8D89-BDE69592BB8B}" dt="2019-06-17T20:42:24.984" v="97" actId="20577"/>
          <ac:spMkLst>
            <pc:docMk/>
            <pc:sldMk cId="2943633728" sldId="292"/>
            <ac:spMk id="17" creationId="{41B3BA18-DCC2-4900-AF1B-704BF4958E4E}"/>
          </ac:spMkLst>
        </pc:spChg>
        <pc:picChg chg="del">
          <ac:chgData name="이훈석(소프트웨어학과(학부))" userId="f934c2c5-9928-4a28-a033-c9da48bcfdcc" providerId="ADAL" clId="{121E2322-7713-4D4E-8D89-BDE69592BB8B}" dt="2019-06-17T20:43:10.902" v="103" actId="478"/>
          <ac:picMkLst>
            <pc:docMk/>
            <pc:sldMk cId="2943633728" sldId="292"/>
            <ac:picMk id="8" creationId="{67BB93D3-B26B-4FCD-BE95-AF91B1FE968C}"/>
          </ac:picMkLst>
        </pc:picChg>
        <pc:picChg chg="del">
          <ac:chgData name="이훈석(소프트웨어학과(학부))" userId="f934c2c5-9928-4a28-a033-c9da48bcfdcc" providerId="ADAL" clId="{121E2322-7713-4D4E-8D89-BDE69592BB8B}" dt="2019-06-17T20:43:10.183" v="102" actId="478"/>
          <ac:picMkLst>
            <pc:docMk/>
            <pc:sldMk cId="2943633728" sldId="292"/>
            <ac:picMk id="10" creationId="{D2BE876C-5540-4804-8852-4660385E67EB}"/>
          </ac:picMkLst>
        </pc:picChg>
        <pc:picChg chg="del">
          <ac:chgData name="이훈석(소프트웨어학과(학부))" userId="f934c2c5-9928-4a28-a033-c9da48bcfdcc" providerId="ADAL" clId="{121E2322-7713-4D4E-8D89-BDE69592BB8B}" dt="2019-06-17T20:43:09.482" v="101" actId="478"/>
          <ac:picMkLst>
            <pc:docMk/>
            <pc:sldMk cId="2943633728" sldId="292"/>
            <ac:picMk id="11" creationId="{B6E1CEB4-9977-4112-8EA2-8B31CD92CC3B}"/>
          </ac:picMkLst>
        </pc:picChg>
      </pc:sldChg>
      <pc:sldChg chg="del">
        <pc:chgData name="이훈석(소프트웨어학과(학부))" userId="f934c2c5-9928-4a28-a033-c9da48bcfdcc" providerId="ADAL" clId="{121E2322-7713-4D4E-8D89-BDE69592BB8B}" dt="2019-06-17T20:52:15.385" v="786" actId="2696"/>
        <pc:sldMkLst>
          <pc:docMk/>
          <pc:sldMk cId="3252197611" sldId="293"/>
        </pc:sldMkLst>
      </pc:sldChg>
      <pc:sldChg chg="modNotesTx">
        <pc:chgData name="이훈석(소프트웨어학과(학부))" userId="f934c2c5-9928-4a28-a033-c9da48bcfdcc" providerId="ADAL" clId="{121E2322-7713-4D4E-8D89-BDE69592BB8B}" dt="2019-06-17T20:40:50.426" v="92" actId="5793"/>
        <pc:sldMkLst>
          <pc:docMk/>
          <pc:sldMk cId="3849694760" sldId="296"/>
        </pc:sldMkLst>
      </pc:sldChg>
      <pc:sldChg chg="add del setBg">
        <pc:chgData name="이훈석(소프트웨어학과(학부))" userId="f934c2c5-9928-4a28-a033-c9da48bcfdcc" providerId="ADAL" clId="{121E2322-7713-4D4E-8D89-BDE69592BB8B}" dt="2019-06-17T20:39:37.828" v="51" actId="2696"/>
        <pc:sldMkLst>
          <pc:docMk/>
          <pc:sldMk cId="1509934411" sldId="297"/>
        </pc:sldMkLst>
      </pc:sldChg>
      <pc:sldChg chg="addSp delSp modSp modNotesTx">
        <pc:chgData name="이훈석(소프트웨어학과(학부))" userId="f934c2c5-9928-4a28-a033-c9da48bcfdcc" providerId="ADAL" clId="{121E2322-7713-4D4E-8D89-BDE69592BB8B}" dt="2019-06-17T20:52:53.368" v="789" actId="6549"/>
        <pc:sldMkLst>
          <pc:docMk/>
          <pc:sldMk cId="2532049429" sldId="297"/>
        </pc:sldMkLst>
        <pc:spChg chg="mod">
          <ac:chgData name="이훈석(소프트웨어학과(학부))" userId="f934c2c5-9928-4a28-a033-c9da48bcfdcc" providerId="ADAL" clId="{121E2322-7713-4D4E-8D89-BDE69592BB8B}" dt="2019-06-17T20:40:03.831" v="55" actId="1076"/>
          <ac:spMkLst>
            <pc:docMk/>
            <pc:sldMk cId="2532049429" sldId="297"/>
            <ac:spMk id="2" creationId="{00000000-0000-0000-0000-000000000000}"/>
          </ac:spMkLst>
        </pc:spChg>
        <pc:spChg chg="add mod">
          <ac:chgData name="이훈석(소프트웨어학과(학부))" userId="f934c2c5-9928-4a28-a033-c9da48bcfdcc" providerId="ADAL" clId="{121E2322-7713-4D4E-8D89-BDE69592BB8B}" dt="2019-06-17T20:40:03.831" v="55" actId="1076"/>
          <ac:spMkLst>
            <pc:docMk/>
            <pc:sldMk cId="2532049429" sldId="297"/>
            <ac:spMk id="5" creationId="{AAD14DCC-5B3E-4390-9159-972247711E17}"/>
          </ac:spMkLst>
        </pc:spChg>
        <pc:picChg chg="del">
          <ac:chgData name="이훈석(소프트웨어학과(학부))" userId="f934c2c5-9928-4a28-a033-c9da48bcfdcc" providerId="ADAL" clId="{121E2322-7713-4D4E-8D89-BDE69592BB8B}" dt="2019-06-17T20:39:53.854" v="52" actId="478"/>
          <ac:picMkLst>
            <pc:docMk/>
            <pc:sldMk cId="2532049429" sldId="297"/>
            <ac:picMk id="1025" creationId="{F9D60B34-7398-4ED0-A178-9C382D081614}"/>
          </ac:picMkLst>
        </pc:picChg>
        <pc:picChg chg="add mod">
          <ac:chgData name="이훈석(소프트웨어학과(학부))" userId="f934c2c5-9928-4a28-a033-c9da48bcfdcc" providerId="ADAL" clId="{121E2322-7713-4D4E-8D89-BDE69592BB8B}" dt="2019-06-17T20:40:20.688" v="60" actId="1076"/>
          <ac:picMkLst>
            <pc:docMk/>
            <pc:sldMk cId="2532049429" sldId="297"/>
            <ac:picMk id="2049" creationId="{19803D3E-D462-4849-BDED-0B48DF83221F}"/>
          </ac:picMkLst>
        </pc:picChg>
      </pc:sldChg>
      <pc:sldChg chg="add del setBg">
        <pc:chgData name="이훈석(소프트웨어학과(학부))" userId="f934c2c5-9928-4a28-a033-c9da48bcfdcc" providerId="ADAL" clId="{121E2322-7713-4D4E-8D89-BDE69592BB8B}" dt="2019-06-17T20:50:00.909" v="558"/>
        <pc:sldMkLst>
          <pc:docMk/>
          <pc:sldMk cId="1915162154" sldId="298"/>
        </pc:sldMkLst>
      </pc:sldChg>
      <pc:sldChg chg="delSp modSp modNotesTx">
        <pc:chgData name="이훈석(소프트웨어학과(학부))" userId="f934c2c5-9928-4a28-a033-c9da48bcfdcc" providerId="ADAL" clId="{121E2322-7713-4D4E-8D89-BDE69592BB8B}" dt="2019-06-17T20:51:28.345" v="779" actId="20577"/>
        <pc:sldMkLst>
          <pc:docMk/>
          <pc:sldMk cId="2894526773" sldId="298"/>
        </pc:sldMkLst>
        <pc:spChg chg="mod">
          <ac:chgData name="이훈석(소프트웨어학과(학부))" userId="f934c2c5-9928-4a28-a033-c9da48bcfdcc" providerId="ADAL" clId="{121E2322-7713-4D4E-8D89-BDE69592BB8B}" dt="2019-06-17T20:50:17.439" v="570" actId="20577"/>
          <ac:spMkLst>
            <pc:docMk/>
            <pc:sldMk cId="2894526773" sldId="298"/>
            <ac:spMk id="9" creationId="{00000000-0000-0000-0000-000000000000}"/>
          </ac:spMkLst>
        </pc:spChg>
        <pc:spChg chg="mod">
          <ac:chgData name="이훈석(소프트웨어학과(학부))" userId="f934c2c5-9928-4a28-a033-c9da48bcfdcc" providerId="ADAL" clId="{121E2322-7713-4D4E-8D89-BDE69592BB8B}" dt="2019-06-17T20:50:20.800" v="577" actId="20577"/>
          <ac:spMkLst>
            <pc:docMk/>
            <pc:sldMk cId="2894526773" sldId="298"/>
            <ac:spMk id="17" creationId="{41B3BA18-DCC2-4900-AF1B-704BF4958E4E}"/>
          </ac:spMkLst>
        </pc:spChg>
        <pc:graphicFrameChg chg="del mod">
          <ac:chgData name="이훈석(소프트웨어학과(학부))" userId="f934c2c5-9928-4a28-a033-c9da48bcfdcc" providerId="ADAL" clId="{121E2322-7713-4D4E-8D89-BDE69592BB8B}" dt="2019-06-17T20:50:26.510" v="579" actId="478"/>
          <ac:graphicFrameMkLst>
            <pc:docMk/>
            <pc:sldMk cId="2894526773" sldId="298"/>
            <ac:graphicFrameMk id="13" creationId="{00000000-0000-0000-0000-000000000000}"/>
          </ac:graphicFrameMkLst>
        </pc:graphicFrameChg>
        <pc:graphicFrameChg chg="del mod">
          <ac:chgData name="이훈석(소프트웨어학과(학부))" userId="f934c2c5-9928-4a28-a033-c9da48bcfdcc" providerId="ADAL" clId="{121E2322-7713-4D4E-8D89-BDE69592BB8B}" dt="2019-06-17T20:50:30.977" v="582" actId="478"/>
          <ac:graphicFrameMkLst>
            <pc:docMk/>
            <pc:sldMk cId="2894526773" sldId="298"/>
            <ac:graphicFrameMk id="18" creationId="{1E8D89F9-E63D-4899-AA16-4F7B9CCF33F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 이번 </a:t>
            </a:r>
            <a:r>
              <a:rPr lang="en-US" altLang="ko-KR" dirty="0"/>
              <a:t>ACG</a:t>
            </a:r>
            <a:r>
              <a:rPr lang="ko-KR" altLang="en-US" dirty="0"/>
              <a:t>조 발표를 </a:t>
            </a:r>
            <a:r>
              <a:rPr lang="ko-KR" altLang="en-US" dirty="0" err="1"/>
              <a:t>맡게된</a:t>
            </a:r>
            <a:r>
              <a:rPr lang="ko-KR" altLang="en-US" dirty="0"/>
              <a:t> 이민규라고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구성원별 상세 개발 내용을 각자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추진 실적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 스튜디오에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입력해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접근성공</a:t>
            </a: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앨범의 기본적인 틀 완성</a:t>
            </a: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입력해서 해당 기간의 사진 리스트에 저장시키기 성공</a:t>
            </a:r>
          </a:p>
          <a:p>
            <a:pPr lvl="0"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기간 내의 사진들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올리기 성공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이슈 및 대책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올리는 시간을 줄이기 위해 사진의 용량을 줄여서 올리기는 했으나 원본 사진에 영향주어 실패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사진의 용량을 줄이기 위해선 비트맵 형식으로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바꿔야하고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올리기 위해선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업로드 해야 하는데 둘 사이의 변환 과정에서 영향을 주는 것이라고 판단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-&gt;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 파일에 영향을 주지 않는 방향으로 알아보고 있지만 뚜렷한 방법은 찾지 못했고 현재는 원본의 이미지를 업로드 하고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메타데이터가 </a:t>
            </a:r>
            <a:r>
              <a:rPr lang="ko-KR" altLang="en-US" dirty="0" err="1"/>
              <a:t>없는경우</a:t>
            </a:r>
            <a:r>
              <a:rPr lang="ko-KR" altLang="en-US" dirty="0"/>
              <a:t> 분류가 되지 않아 저장된 날짜 기준으로 작업하도록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 발표전에는 메타데이터를 추출하는 방법을 모색했고 이후에는 메타데이터를 추출하여 우리가 정의한 분류정보나 라벨정보를 </a:t>
            </a:r>
            <a:r>
              <a:rPr lang="en-US" altLang="ko-KR" dirty="0" err="1"/>
              <a:t>usercomment</a:t>
            </a:r>
            <a:r>
              <a:rPr lang="ko-KR" altLang="en-US" dirty="0"/>
              <a:t>에 넣어  메타데이터에 삽입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이 정보를 안드로이드에 연동을 시켰다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/>
              <a:t>지금까지는 작품을 </a:t>
            </a:r>
            <a:r>
              <a:rPr lang="ko-KR" altLang="en-US" b="1" spc="-150" dirty="0" err="1"/>
              <a:t>만들때</a:t>
            </a:r>
            <a:r>
              <a:rPr lang="ko-KR" altLang="en-US" b="1" spc="-150" dirty="0"/>
              <a:t> 연동을 </a:t>
            </a:r>
            <a:r>
              <a:rPr lang="ko-KR" altLang="en-US" b="1" spc="-150" dirty="0" err="1"/>
              <a:t>하는일이</a:t>
            </a:r>
            <a:r>
              <a:rPr lang="ko-KR" altLang="en-US" b="1" spc="-150" dirty="0"/>
              <a:t> 없어서  연동하는 작업이 그렇게 어려운 일인 줄 몰랐는데 이번 기회를 통해서 알게 되었습니다</a:t>
            </a:r>
            <a:r>
              <a:rPr lang="en-US" altLang="ko-KR" b="1" spc="-150" dirty="0"/>
              <a:t>.</a:t>
            </a:r>
            <a:endParaRPr lang="ko-KR" altLang="en-US" b="1" spc="-15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4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ko-KR" altLang="en-US" dirty="0" err="1"/>
              <a:t>리코그니션을</a:t>
            </a:r>
            <a:r>
              <a:rPr lang="ko-KR" altLang="en-US" dirty="0"/>
              <a:t> 이용하여 사진에 대한 정보를 받아서 그 정보를 가공해서 프레임을 만드는 알고리즘 제작 및</a:t>
            </a:r>
            <a:endParaRPr lang="en-US" altLang="ko-KR" dirty="0"/>
          </a:p>
          <a:p>
            <a:r>
              <a:rPr lang="ko-KR" altLang="en-US" dirty="0"/>
              <a:t>람다 코드를 제작하는 부분을 담당했다</a:t>
            </a:r>
            <a:r>
              <a:rPr lang="en-US" altLang="ko-KR" dirty="0"/>
              <a:t>. </a:t>
            </a:r>
            <a:r>
              <a:rPr lang="ko-KR" altLang="en-US" dirty="0"/>
              <a:t>구도</a:t>
            </a:r>
            <a:r>
              <a:rPr lang="en-US" altLang="ko-KR" dirty="0"/>
              <a:t>, </a:t>
            </a:r>
            <a:r>
              <a:rPr lang="ko-KR" altLang="en-US" dirty="0"/>
              <a:t>풍경</a:t>
            </a:r>
            <a:r>
              <a:rPr lang="en-US" altLang="ko-KR" dirty="0"/>
              <a:t>, </a:t>
            </a:r>
            <a:r>
              <a:rPr lang="ko-KR" altLang="en-US" dirty="0"/>
              <a:t>음식</a:t>
            </a:r>
            <a:r>
              <a:rPr lang="en-US" altLang="ko-KR" dirty="0"/>
              <a:t>, </a:t>
            </a:r>
            <a:r>
              <a:rPr lang="ko-KR" altLang="en-US" dirty="0"/>
              <a:t>셀카</a:t>
            </a:r>
            <a:r>
              <a:rPr lang="en-US" altLang="ko-KR" dirty="0"/>
              <a:t>, </a:t>
            </a:r>
            <a:r>
              <a:rPr lang="ko-KR" altLang="en-US" dirty="0"/>
              <a:t>인물</a:t>
            </a:r>
            <a:r>
              <a:rPr lang="en-US" altLang="ko-KR" dirty="0"/>
              <a:t>, </a:t>
            </a:r>
            <a:r>
              <a:rPr lang="ko-KR" altLang="en-US" dirty="0"/>
              <a:t>나머지를</a:t>
            </a:r>
            <a:r>
              <a:rPr lang="en-US" altLang="ko-KR" dirty="0"/>
              <a:t> </a:t>
            </a:r>
            <a:r>
              <a:rPr lang="ko-KR" altLang="en-US" dirty="0"/>
              <a:t>분류하는 클래스를 제작하였고</a:t>
            </a:r>
            <a:endParaRPr lang="en-US" altLang="ko-KR" dirty="0"/>
          </a:p>
          <a:p>
            <a:r>
              <a:rPr lang="ko-KR" altLang="en-US" dirty="0"/>
              <a:t>각 사진에 대한 분류침범 영역을 정하여서 침범하는 경우를 통제 하였고</a:t>
            </a:r>
            <a:r>
              <a:rPr lang="en-US" altLang="ko-KR" dirty="0"/>
              <a:t>, </a:t>
            </a:r>
            <a:r>
              <a:rPr lang="ko-KR" altLang="en-US" dirty="0"/>
              <a:t>모바일과 </a:t>
            </a:r>
            <a:r>
              <a:rPr lang="ko-KR" altLang="en-US" dirty="0" err="1"/>
              <a:t>매인프레임의</a:t>
            </a:r>
            <a:r>
              <a:rPr lang="ko-KR" altLang="en-US" dirty="0"/>
              <a:t> 연동을 위한 서버를 제작하였다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배운점은</a:t>
            </a:r>
            <a:r>
              <a:rPr lang="ko-KR" altLang="en-US" dirty="0"/>
              <a:t> </a:t>
            </a:r>
            <a:r>
              <a:rPr lang="en-US" altLang="ko-KR" dirty="0"/>
              <a:t>AWS </a:t>
            </a:r>
            <a:r>
              <a:rPr lang="ko-KR" altLang="en-US" dirty="0"/>
              <a:t>사용을 위한 공부를 하게 되어서 </a:t>
            </a:r>
            <a:r>
              <a:rPr lang="en-US" altLang="ko-KR" dirty="0"/>
              <a:t>AWS</a:t>
            </a:r>
            <a:r>
              <a:rPr lang="ko-KR" altLang="en-US" dirty="0"/>
              <a:t> 코딩에 대해서 배웠고 분류를 나누는 클래스를 </a:t>
            </a:r>
            <a:r>
              <a:rPr lang="ko-KR" altLang="en-US" dirty="0" err="1"/>
              <a:t>제작할시</a:t>
            </a:r>
            <a:r>
              <a:rPr lang="ko-KR" altLang="en-US" dirty="0"/>
              <a:t> 애매모호함이 생</a:t>
            </a:r>
            <a:endParaRPr lang="en-US" altLang="ko-KR" dirty="0"/>
          </a:p>
          <a:p>
            <a:r>
              <a:rPr lang="ko-KR" altLang="en-US" dirty="0" err="1"/>
              <a:t>겼을때</a:t>
            </a:r>
            <a:r>
              <a:rPr lang="ko-KR" altLang="en-US" dirty="0"/>
              <a:t> 유저에게나 프로그래머에게나 피해가 오는 것을 </a:t>
            </a:r>
            <a:r>
              <a:rPr lang="ko-KR" altLang="en-US" dirty="0" err="1"/>
              <a:t>알게되었다</a:t>
            </a:r>
            <a:r>
              <a:rPr lang="en-US" altLang="ko-KR" dirty="0"/>
              <a:t>. </a:t>
            </a:r>
            <a:r>
              <a:rPr lang="ko-KR" altLang="en-US" dirty="0"/>
              <a:t>그리고 우리 조의 경우 의사소통이 잘되어서 프로젝트의</a:t>
            </a:r>
            <a:endParaRPr lang="en-US" altLang="ko-KR" dirty="0"/>
          </a:p>
          <a:p>
            <a:r>
              <a:rPr lang="ko-KR" altLang="en-US" dirty="0"/>
              <a:t>진행이 수월해서 </a:t>
            </a:r>
            <a:r>
              <a:rPr lang="ko-KR" altLang="en-US" dirty="0" err="1"/>
              <a:t>팀원간의</a:t>
            </a:r>
            <a:r>
              <a:rPr lang="ko-KR" altLang="en-US" dirty="0"/>
              <a:t> 의사소통의 중요함을 배웠다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5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추진 실적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중간고사 이전 까지는 사진을 분류하는 기본적인 기능을 구현했고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중간발표 이후로는 모바일과 컴퓨터를 연동시켜 서버를 구축하는 작업을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처음에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지역값이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맞지않아 속도저하가 일어났고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사진의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접목시켜 사진이 하나하나 분류되는데 시간이 많이 지체됐었습니다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 방법으로 사진의 핵심 키워드만 각각 저장시켜 한곳에 모아 한번에 처리하도록 하여 이런 문제점을 줄일수가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사진마다 특징점을 찾아 분류하는 메인 프레임을 만들면서 사진 파일을 관리하는 방법을 알 수 있었고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메인프레임을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확장시켜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서버관리를 할 수 있게 되었다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3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구현영상을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65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영상입니다 </a:t>
            </a:r>
            <a:r>
              <a:rPr lang="en-US" altLang="ko-KR" dirty="0"/>
              <a:t>. </a:t>
            </a:r>
            <a:r>
              <a:rPr lang="ko-KR" altLang="en-US" dirty="0"/>
              <a:t>좌측영상은 실제로 어플이 돌아가는 영상이고</a:t>
            </a:r>
            <a:r>
              <a:rPr lang="en-US" altLang="ko-KR" dirty="0"/>
              <a:t>, </a:t>
            </a:r>
            <a:r>
              <a:rPr lang="ko-KR" altLang="en-US" dirty="0"/>
              <a:t>우측영상은 실제로 사진을 검색했을 때 </a:t>
            </a:r>
            <a:r>
              <a:rPr lang="ko-KR" altLang="en-US" dirty="0" err="1"/>
              <a:t>리스펀스를</a:t>
            </a:r>
            <a:r>
              <a:rPr lang="ko-KR" altLang="en-US" dirty="0"/>
              <a:t> 보여주는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3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목차를 크게 </a:t>
            </a:r>
            <a:r>
              <a:rPr lang="en-US" altLang="ko-KR" dirty="0"/>
              <a:t>5</a:t>
            </a:r>
            <a:r>
              <a:rPr lang="ko-KR" altLang="en-US" dirty="0"/>
              <a:t>가지로 나누어 봤는데요 </a:t>
            </a:r>
            <a:r>
              <a:rPr lang="ko-KR" altLang="en-US" dirty="0" err="1"/>
              <a:t>그중에</a:t>
            </a:r>
            <a:r>
              <a:rPr lang="ko-KR" altLang="en-US" dirty="0"/>
              <a:t> 먼저 프로젝트 개요에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평소 우리는 사진을 다양한 어플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(B612, Snow,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찍거나 카카오톡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이메일 등에서 내려 받는데 이 사진들은 각각 다른 폴더에 저장됩니다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특정 사진을 찾을 때 갤러리에서 여러 폴더를 들어가면서 사진을 찾아야 하고 갤러리에 굳이 없어도 되는 사진들이 많은데 이 프로그램을 이용하면 셀카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단체 등을 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시기에 맞춰 폴더별로 사진을 정렬 해주어 사용자에게 편의를 제공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중간발표까지는 컴퓨터환경에서 실행하였고 아직 유저 인터페이스가 정확하게 설립되지 않은 상태였습니다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이번발표에서는 모바일과 매인 프레임과의 연동</a:t>
            </a:r>
            <a:r>
              <a:rPr lang="en-US" altLang="ko-KR" dirty="0"/>
              <a:t>, </a:t>
            </a:r>
            <a:r>
              <a:rPr lang="ko-KR" altLang="en-US" dirty="0"/>
              <a:t>트리거 제작 및 모바일 유저 인터페이스의 설립이 </a:t>
            </a:r>
            <a:r>
              <a:rPr lang="ko-KR" altLang="en-US" dirty="0" err="1"/>
              <a:t>메인이</a:t>
            </a:r>
            <a:r>
              <a:rPr lang="ko-KR" altLang="en-US" dirty="0"/>
              <a:t> 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 추진 실적에 대해서 설명 드리겠습니다</a:t>
            </a:r>
            <a:r>
              <a:rPr lang="en-US" altLang="ko-KR" dirty="0"/>
              <a:t>. </a:t>
            </a:r>
            <a:r>
              <a:rPr lang="ko-KR" altLang="en-US" dirty="0"/>
              <a:t>이전에 설립하지 않았던 분류체계를 완성</a:t>
            </a:r>
            <a:r>
              <a:rPr lang="en-US" altLang="ko-KR" dirty="0"/>
              <a:t>(</a:t>
            </a:r>
            <a:r>
              <a:rPr lang="ko-KR" altLang="en-US" dirty="0"/>
              <a:t>인물</a:t>
            </a:r>
            <a:r>
              <a:rPr lang="en-US" altLang="ko-KR" dirty="0"/>
              <a:t>)</a:t>
            </a:r>
            <a:r>
              <a:rPr lang="ko-KR" altLang="en-US" dirty="0"/>
              <a:t>하였고</a:t>
            </a:r>
            <a:r>
              <a:rPr lang="en-US" altLang="ko-KR" dirty="0"/>
              <a:t>, AWS</a:t>
            </a:r>
            <a:r>
              <a:rPr lang="ko-KR" altLang="en-US" dirty="0"/>
              <a:t> </a:t>
            </a:r>
            <a:r>
              <a:rPr lang="en-US" altLang="ko-KR" dirty="0"/>
              <a:t>REKOGNITION</a:t>
            </a:r>
            <a:r>
              <a:rPr lang="ko-KR" altLang="en-US" dirty="0"/>
              <a:t>의 라벨링을 이용한 검색기능 구현</a:t>
            </a:r>
            <a:endParaRPr lang="en-US" altLang="ko-KR" dirty="0"/>
          </a:p>
          <a:p>
            <a:r>
              <a:rPr lang="ko-KR" altLang="en-US" dirty="0"/>
              <a:t>모바일과의 연동</a:t>
            </a:r>
            <a:r>
              <a:rPr lang="en-US" altLang="ko-KR" dirty="0"/>
              <a:t>, </a:t>
            </a:r>
            <a:r>
              <a:rPr lang="ko-KR" altLang="en-US" dirty="0"/>
              <a:t>트리거 구현</a:t>
            </a:r>
            <a:r>
              <a:rPr lang="en-US" altLang="ko-KR" dirty="0"/>
              <a:t>(</a:t>
            </a:r>
            <a:r>
              <a:rPr lang="ko-KR" altLang="en-US" dirty="0"/>
              <a:t>즉 서버구현</a:t>
            </a:r>
            <a:r>
              <a:rPr lang="en-US" altLang="ko-KR" dirty="0"/>
              <a:t>), </a:t>
            </a:r>
            <a:r>
              <a:rPr lang="ko-KR" altLang="en-US" dirty="0"/>
              <a:t>확실한 모바일 인터페이스 구현을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2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간단하게 완성된 프레임워크에 대해서 설명하겠습니다</a:t>
            </a:r>
            <a:r>
              <a:rPr lang="en-US" altLang="ko-KR" dirty="0"/>
              <a:t>. </a:t>
            </a:r>
            <a:r>
              <a:rPr lang="ko-KR" altLang="en-US" dirty="0"/>
              <a:t> 서버를 실행시고 모바일에서 어플리케이션을 이용하여서 사진을 </a:t>
            </a:r>
            <a:r>
              <a:rPr lang="en-US" altLang="ko-KR" dirty="0"/>
              <a:t>S3</a:t>
            </a:r>
            <a:r>
              <a:rPr lang="ko-KR" altLang="en-US" dirty="0"/>
              <a:t>에 업로드 시키고 람다는 그 </a:t>
            </a:r>
            <a:r>
              <a:rPr lang="en-US" altLang="ko-KR" dirty="0"/>
              <a:t>S3</a:t>
            </a:r>
            <a:r>
              <a:rPr lang="ko-KR" altLang="en-US" dirty="0"/>
              <a:t>에서 올려진 이미지 파일을 분석하여 분석한 결과를 어플리케이션으로 보내고 어플리케이션에서는 파싱을 이용하여 그 정보를 </a:t>
            </a:r>
            <a:r>
              <a:rPr lang="ko-KR" altLang="en-US" dirty="0" err="1"/>
              <a:t>유저코멘트에</a:t>
            </a:r>
            <a:r>
              <a:rPr lang="ko-KR" altLang="en-US" dirty="0"/>
              <a:t> 삽입하고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가운데 </a:t>
            </a:r>
            <a:r>
              <a:rPr lang="ko-KR" altLang="en-US" dirty="0" err="1"/>
              <a:t>메인화면을</a:t>
            </a:r>
            <a:r>
              <a:rPr lang="ko-KR" altLang="en-US" dirty="0"/>
              <a:t> 보시면 상부에는 분류 목록이 하부에는 기존에 볼 수 있는 폴더로 사진으로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 목록에는 분류를 수행했던 전체 사진을 볼 수 있는 폴더가 기본으로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화면 아래 버튼을 누르면 시기 설정하는 다이어그램과 메인 이름을 설정할 수 있는 다이어그램이 나오고 만약 중복되는 분류 이름을 적으면 예외처리가 되게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선택된 사진을 보는 화면에서는 하부에 </a:t>
            </a:r>
            <a:r>
              <a:rPr lang="ko-KR" altLang="en-US" dirty="0" err="1"/>
              <a:t>폴더별</a:t>
            </a:r>
            <a:r>
              <a:rPr lang="ko-KR" altLang="en-US" dirty="0"/>
              <a:t> 사진을 선택할 수 있게 했고 버튼을 누르면 로딩화면으로 넘어가게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분류가 끝나면 </a:t>
            </a:r>
            <a:r>
              <a:rPr lang="ko-KR" altLang="en-US" dirty="0" err="1"/>
              <a:t>메인화면에</a:t>
            </a:r>
            <a:r>
              <a:rPr lang="ko-KR" altLang="en-US" dirty="0"/>
              <a:t> 새 </a:t>
            </a:r>
            <a:r>
              <a:rPr lang="ko-KR" altLang="en-US" dirty="0" err="1"/>
              <a:t>분류폴더가</a:t>
            </a:r>
            <a:r>
              <a:rPr lang="ko-KR" altLang="en-US" dirty="0"/>
              <a:t> 생기고 그걸 누르게 되면 분류된 사진을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화면에서 검색버튼을 누르면 </a:t>
            </a:r>
            <a:r>
              <a:rPr lang="ko-KR" altLang="en-US" dirty="0" err="1"/>
              <a:t>유저코멘트에</a:t>
            </a:r>
            <a:r>
              <a:rPr lang="ko-KR" altLang="en-US" dirty="0"/>
              <a:t> 들어간 라벨을 보고 사진을 보여주게 됩니다</a:t>
            </a:r>
          </a:p>
          <a:p>
            <a:r>
              <a:rPr lang="ko-KR" altLang="en-US" dirty="0"/>
              <a:t>만약 분류 폴더 내에서 검색을 누르면 해당 폴더 내의 사진에서만 검색이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12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문제점 </a:t>
            </a:r>
            <a:r>
              <a:rPr lang="en-US" altLang="ko-KR" dirty="0"/>
              <a:t>1-1</a:t>
            </a:r>
            <a:r>
              <a:rPr lang="ko-KR" altLang="en-US" dirty="0"/>
              <a:t>모바일과 </a:t>
            </a:r>
            <a:r>
              <a:rPr lang="ko-KR" altLang="en-US" dirty="0" err="1"/>
              <a:t>연동할때</a:t>
            </a:r>
            <a:r>
              <a:rPr lang="ko-KR" altLang="en-US" dirty="0"/>
              <a:t> 기존의 메타데이터를 어떤 형식으로 </a:t>
            </a:r>
            <a:r>
              <a:rPr lang="ko-KR" altLang="en-US" dirty="0" err="1"/>
              <a:t>이용해야하나</a:t>
            </a:r>
            <a:r>
              <a:rPr lang="ko-KR" altLang="en-US" dirty="0"/>
              <a:t> 에 대한 문제점이었는데</a:t>
            </a:r>
            <a:r>
              <a:rPr lang="en-US" altLang="ko-KR" dirty="0"/>
              <a:t>, </a:t>
            </a:r>
            <a:r>
              <a:rPr lang="ko-KR" altLang="en-US" dirty="0"/>
              <a:t>텍스트파일에 사진의 메타데이터 담아 모바일로 </a:t>
            </a:r>
            <a:r>
              <a:rPr lang="ko-KR" altLang="en-US" dirty="0" err="1"/>
              <a:t>파싱시켜</a:t>
            </a:r>
            <a:r>
              <a:rPr lang="ko-KR" altLang="en-US" dirty="0"/>
              <a:t> 이 문제를 해결하였다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1-2 </a:t>
            </a:r>
            <a:r>
              <a:rPr lang="ko-KR" altLang="en-US" dirty="0"/>
              <a:t>클래스의 애매모호함</a:t>
            </a:r>
            <a:r>
              <a:rPr lang="en-US" altLang="ko-KR" dirty="0"/>
              <a:t>: </a:t>
            </a:r>
            <a:r>
              <a:rPr lang="ko-KR" altLang="en-US" dirty="0"/>
              <a:t>분류기준을 나누고 기본적인 프레임을 유저에게 제공해주지만 유저마다 자신이 찾고 싶어하는 사진이</a:t>
            </a:r>
            <a:endParaRPr lang="en-US" altLang="ko-KR" dirty="0"/>
          </a:p>
          <a:p>
            <a:r>
              <a:rPr lang="ko-KR" altLang="en-US" dirty="0"/>
              <a:t>유저와 맞지않는 경우가 있었다</a:t>
            </a:r>
            <a:r>
              <a:rPr lang="en-US" altLang="ko-KR" dirty="0"/>
              <a:t>. </a:t>
            </a:r>
            <a:r>
              <a:rPr lang="ko-KR" altLang="en-US" dirty="0"/>
              <a:t>이 경우 해결방안으로서 검색엔진을 </a:t>
            </a:r>
            <a:r>
              <a:rPr lang="ko-KR" altLang="en-US" dirty="0" err="1"/>
              <a:t>탑재시켜</a:t>
            </a:r>
            <a:r>
              <a:rPr lang="ko-KR" altLang="en-US" dirty="0"/>
              <a:t> 원하는 사진을 문자열로 찾도록 하여 이 문제를 해결하였다</a:t>
            </a:r>
            <a:r>
              <a:rPr lang="en-US" altLang="ko-KR" dirty="0"/>
              <a:t>.	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 모바일 문제점</a:t>
            </a:r>
            <a:r>
              <a:rPr lang="en-US" altLang="ko-KR" dirty="0"/>
              <a:t>(2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사진 크기 </a:t>
            </a:r>
            <a:r>
              <a:rPr lang="ko-KR" altLang="en-US" dirty="0" err="1"/>
              <a:t>작게해서</a:t>
            </a:r>
            <a:r>
              <a:rPr lang="ko-KR" altLang="en-US" dirty="0"/>
              <a:t> 보내기 </a:t>
            </a:r>
            <a:r>
              <a:rPr lang="en-US" altLang="ko-KR" dirty="0"/>
              <a:t>– </a:t>
            </a:r>
            <a:r>
              <a:rPr lang="ko-KR" altLang="en-US" dirty="0"/>
              <a:t>속도가 느리다는 문제가 발생하여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속도개선을 위하여 사진을 불러와 사이즈를 </a:t>
            </a:r>
            <a:r>
              <a:rPr lang="en-US" altLang="ko-KR" dirty="0"/>
              <a:t>¼</a:t>
            </a:r>
            <a:r>
              <a:rPr lang="ko-KR" altLang="en-US" dirty="0"/>
              <a:t>만큼 줄이고 원본사진에 영향을 주지 않고 업로드 하는 방식을 이용</a:t>
            </a:r>
            <a:endParaRPr lang="en-US" altLang="ko-KR" dirty="0"/>
          </a:p>
          <a:p>
            <a:r>
              <a:rPr lang="en-US" altLang="ko-KR" dirty="0"/>
              <a:t>2.2) </a:t>
            </a:r>
            <a:r>
              <a:rPr lang="ko-KR" altLang="en-US" dirty="0"/>
              <a:t>쓰레드를 사용하는 과정에서 수행되지않고 넘어가버리는 문제가 발생해서 모든 일이 다 끝나고 넘어가게끔 수정함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자체평가를 하자면</a:t>
            </a:r>
            <a:r>
              <a:rPr lang="en-US" altLang="ko-KR" dirty="0"/>
              <a:t>, </a:t>
            </a:r>
            <a:r>
              <a:rPr lang="ko-KR" altLang="en-US" dirty="0"/>
              <a:t>기존의 갤러리 </a:t>
            </a:r>
            <a:r>
              <a:rPr lang="ko-KR" altLang="en-US" dirty="0" err="1"/>
              <a:t>어플들과의</a:t>
            </a:r>
            <a:r>
              <a:rPr lang="ko-KR" altLang="en-US" dirty="0"/>
              <a:t> 차이점을 두었다</a:t>
            </a:r>
            <a:r>
              <a:rPr lang="en-US" altLang="ko-KR" dirty="0"/>
              <a:t>. </a:t>
            </a:r>
            <a:r>
              <a:rPr lang="ko-KR" altLang="en-US" dirty="0"/>
              <a:t>다른 </a:t>
            </a:r>
            <a:r>
              <a:rPr lang="ko-KR" altLang="en-US" dirty="0" err="1"/>
              <a:t>어플들은</a:t>
            </a:r>
            <a:r>
              <a:rPr lang="ko-KR" altLang="en-US" dirty="0"/>
              <a:t> 시간까지는 분류를 해주지만 저희 </a:t>
            </a:r>
            <a:r>
              <a:rPr lang="en-US" altLang="ko-KR" dirty="0"/>
              <a:t>product</a:t>
            </a:r>
            <a:r>
              <a:rPr lang="ko-KR" altLang="en-US" dirty="0"/>
              <a:t>의 경우 </a:t>
            </a:r>
            <a:endParaRPr lang="en-US" altLang="ko-KR" dirty="0"/>
          </a:p>
          <a:p>
            <a:r>
              <a:rPr lang="ko-KR" altLang="en-US" dirty="0"/>
              <a:t>자체 프레임을 제공해주기 때문에 갤러리를 정리하는 시간을 압도적으로 줄여주어 유저에게 편의를 제공해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검색엔진을 탑재했기 때문에 유저가 원하는 사진을 찾는데 걸리는 시간도 줄여서 편의를 제공하였다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조금의 미흡점은 클라우드 서비스 만큼 느리지는 않지만 어느 정도의 시간이 걸리는 것이 미흡한 점이라고 생각한다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구성원 소개를 하겠다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10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635203"/>
            <a:ext cx="6696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</a:rPr>
              <a:t>Automatic</a:t>
            </a:r>
          </a:p>
          <a:p>
            <a:r>
              <a:rPr lang="en-US" altLang="ko-KR" sz="6600" b="1" spc="-150" dirty="0">
                <a:solidFill>
                  <a:schemeClr val="bg1"/>
                </a:solidFill>
              </a:rPr>
              <a:t>Classify</a:t>
            </a:r>
          </a:p>
          <a:p>
            <a:r>
              <a:rPr lang="en-US" altLang="ko-KR" sz="6600" b="1" spc="-150" dirty="0">
                <a:solidFill>
                  <a:schemeClr val="bg1"/>
                </a:solidFill>
              </a:rPr>
              <a:t>Gallery</a:t>
            </a:r>
            <a:endParaRPr lang="ko-KR" altLang="en-US" sz="66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8144" y="4653136"/>
            <a:ext cx="2736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ACG</a:t>
            </a:r>
            <a:r>
              <a:rPr lang="ko-KR" altLang="en-US" sz="2000" b="1" dirty="0">
                <a:solidFill>
                  <a:schemeClr val="bg1"/>
                </a:solidFill>
              </a:rPr>
              <a:t>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2015125003 </a:t>
            </a:r>
            <a:r>
              <a:rPr lang="ko-KR" altLang="en-US" sz="2000" b="1" dirty="0" err="1">
                <a:solidFill>
                  <a:schemeClr val="bg1"/>
                </a:solidFill>
              </a:rPr>
              <a:t>강영문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2015125023 </a:t>
            </a:r>
            <a:r>
              <a:rPr lang="ko-KR" altLang="en-US" sz="2000" b="1" dirty="0">
                <a:solidFill>
                  <a:schemeClr val="bg1"/>
                </a:solidFill>
              </a:rPr>
              <a:t>김종우 </a:t>
            </a:r>
            <a:r>
              <a:rPr lang="en-US" altLang="ko-KR" sz="2000" b="1" dirty="0">
                <a:solidFill>
                  <a:schemeClr val="bg1"/>
                </a:solidFill>
              </a:rPr>
              <a:t>2015125054 </a:t>
            </a:r>
            <a:r>
              <a:rPr lang="ko-KR" altLang="en-US" sz="2000" b="1" dirty="0">
                <a:solidFill>
                  <a:schemeClr val="bg1"/>
                </a:solidFill>
              </a:rPr>
              <a:t>이민규 </a:t>
            </a:r>
            <a:r>
              <a:rPr lang="en-US" altLang="ko-KR" sz="2000" b="1" dirty="0">
                <a:solidFill>
                  <a:schemeClr val="bg1"/>
                </a:solidFill>
              </a:rPr>
              <a:t>2015125063 </a:t>
            </a:r>
            <a:r>
              <a:rPr lang="ko-KR" altLang="en-US" sz="2000" b="1" dirty="0">
                <a:solidFill>
                  <a:schemeClr val="bg1"/>
                </a:solidFill>
              </a:rPr>
              <a:t>이훈석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algn="r"/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48" y="15567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/>
              <a:t>기여내용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7544" y="1983013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b="1" dirty="0">
                <a:latin typeface="+mj-lt"/>
              </a:rPr>
              <a:t>모바일 어플리케이션을 이용해 뷰 구현</a:t>
            </a:r>
            <a:endParaRPr lang="en-US" altLang="ko-KR" b="1" dirty="0">
              <a:latin typeface="+mj-lt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b="1" dirty="0">
                <a:latin typeface="+mj-lt"/>
              </a:rPr>
              <a:t>전체적인 </a:t>
            </a:r>
            <a:r>
              <a:rPr lang="en-US" altLang="ko-KR" b="1" dirty="0" err="1">
                <a:latin typeface="+mj-lt"/>
              </a:rPr>
              <a:t>ui</a:t>
            </a:r>
            <a:r>
              <a:rPr lang="ko-KR" altLang="en-US" b="1" dirty="0">
                <a:latin typeface="+mj-lt"/>
              </a:rPr>
              <a:t> 설계</a:t>
            </a:r>
            <a:endParaRPr lang="en-US" altLang="ko-KR" b="1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D3D878-E572-4A3F-8352-03F3D86C2B46}"/>
              </a:ext>
            </a:extLst>
          </p:cNvPr>
          <p:cNvSpPr/>
          <p:nvPr/>
        </p:nvSpPr>
        <p:spPr>
          <a:xfrm>
            <a:off x="-11" y="40579"/>
            <a:ext cx="5220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</a:rPr>
              <a:t>구성원별 기여 내용 및 </a:t>
            </a:r>
            <a:r>
              <a:rPr lang="ko-KR" altLang="en-US" sz="2800" b="1" spc="-150" dirty="0" err="1">
                <a:solidFill>
                  <a:schemeClr val="bg1"/>
                </a:solidFill>
              </a:rPr>
              <a:t>배운점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22187-7322-4EDB-B745-CD8C85A08D59}"/>
              </a:ext>
            </a:extLst>
          </p:cNvPr>
          <p:cNvSpPr/>
          <p:nvPr/>
        </p:nvSpPr>
        <p:spPr>
          <a:xfrm>
            <a:off x="5292080" y="70536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chemeClr val="bg1"/>
                </a:solidFill>
              </a:rPr>
              <a:t>강영문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0C1D8-0C05-4C8F-9033-50970475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008112"/>
            <a:ext cx="2486560" cy="24208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A69958-C5EA-4ED4-BC3C-033F8B44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37" y="3709004"/>
            <a:ext cx="2351513" cy="26384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69D35E-BAF6-48B3-891B-A2E5B168B4E5}"/>
              </a:ext>
            </a:extLst>
          </p:cNvPr>
          <p:cNvSpPr txBox="1"/>
          <p:nvPr/>
        </p:nvSpPr>
        <p:spPr>
          <a:xfrm>
            <a:off x="539552" y="29197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 err="1"/>
              <a:t>배운점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F4495-F671-406F-9F24-6C1913F5959A}"/>
              </a:ext>
            </a:extLst>
          </p:cNvPr>
          <p:cNvSpPr txBox="1"/>
          <p:nvPr/>
        </p:nvSpPr>
        <p:spPr>
          <a:xfrm>
            <a:off x="503548" y="3346009"/>
            <a:ext cx="522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b="1" dirty="0">
                <a:latin typeface="+mj-lt"/>
              </a:rPr>
              <a:t>서버와 연동하는 어플을 처음 만들면서 숙지함</a:t>
            </a:r>
            <a:endParaRPr lang="en-US" altLang="ko-KR" b="1" dirty="0">
              <a:latin typeface="+mj-lt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b="1" dirty="0">
                <a:latin typeface="+mj-lt"/>
              </a:rPr>
              <a:t>Ui</a:t>
            </a:r>
            <a:r>
              <a:rPr lang="ko-KR" altLang="en-US" b="1" dirty="0" err="1">
                <a:latin typeface="+mj-lt"/>
              </a:rPr>
              <a:t>를</a:t>
            </a:r>
            <a:r>
              <a:rPr lang="ko-KR" altLang="en-US" b="1" dirty="0">
                <a:latin typeface="+mj-lt"/>
              </a:rPr>
              <a:t> 만들며 사용자에게 무엇을 보여줘야 하는지 고려해야함을 배움</a:t>
            </a:r>
            <a:endParaRPr lang="en-US" altLang="ko-KR" b="1" dirty="0">
              <a:latin typeface="+mj-lt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b="1" dirty="0">
                <a:latin typeface="+mj-lt"/>
              </a:rPr>
              <a:t>이전보다 큰 프로젝트를 진행하며 어플을 만드는데 숙련됨</a:t>
            </a:r>
            <a:r>
              <a:rPr lang="en-US" altLang="ko-KR" b="1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48" y="261297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/>
              <a:t>메타데이터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9533" y="3137032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-</a:t>
            </a:r>
            <a:r>
              <a:rPr lang="ko-KR" altLang="en-US" b="1" dirty="0"/>
              <a:t>메타 데이터 추출 방법 모색</a:t>
            </a:r>
          </a:p>
          <a:p>
            <a:pPr fontAlgn="base"/>
            <a:r>
              <a:rPr lang="en-US" altLang="ko-KR" b="1" dirty="0"/>
              <a:t>-</a:t>
            </a:r>
            <a:r>
              <a:rPr lang="ko-KR" altLang="en-US" b="1" dirty="0" err="1"/>
              <a:t>메인프레임에서</a:t>
            </a:r>
            <a:r>
              <a:rPr lang="ko-KR" altLang="en-US" b="1" dirty="0"/>
              <a:t> 정의한 정보를 메타데이터</a:t>
            </a:r>
            <a:r>
              <a:rPr lang="en-US" altLang="ko-KR" b="1" dirty="0"/>
              <a:t>(</a:t>
            </a:r>
            <a:r>
              <a:rPr lang="en-US" altLang="ko-KR" b="1" dirty="0" err="1"/>
              <a:t>usercomment</a:t>
            </a:r>
            <a:r>
              <a:rPr lang="en-US" altLang="ko-KR" b="1" dirty="0"/>
              <a:t>)</a:t>
            </a:r>
            <a:r>
              <a:rPr lang="ko-KR" altLang="en-US" b="1" dirty="0"/>
              <a:t>에 넣어 추출</a:t>
            </a:r>
            <a:r>
              <a:rPr lang="en-US" altLang="ko-KR" b="1" dirty="0"/>
              <a:t>,</a:t>
            </a:r>
            <a:r>
              <a:rPr lang="ko-KR" altLang="en-US" b="1" dirty="0"/>
              <a:t>이를 안드로이드에 </a:t>
            </a:r>
            <a:endParaRPr lang="en-US" altLang="ko-KR" b="1" dirty="0"/>
          </a:p>
          <a:p>
            <a:pPr fontAlgn="base"/>
            <a:r>
              <a:rPr lang="ko-KR" altLang="en-US" b="1" dirty="0"/>
              <a:t>연동을 시켰다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22187-7322-4EDB-B745-CD8C85A08D59}"/>
              </a:ext>
            </a:extLst>
          </p:cNvPr>
          <p:cNvSpPr/>
          <p:nvPr/>
        </p:nvSpPr>
        <p:spPr>
          <a:xfrm>
            <a:off x="5292080" y="70536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김종우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E3F87-9EA3-4ADB-8FD9-F5C15F4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579" y="2132856"/>
            <a:ext cx="3013888" cy="3010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32A22-2749-4FB5-828B-BA713142B79D}"/>
              </a:ext>
            </a:extLst>
          </p:cNvPr>
          <p:cNvSpPr txBox="1"/>
          <p:nvPr/>
        </p:nvSpPr>
        <p:spPr>
          <a:xfrm>
            <a:off x="478567" y="44920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 err="1"/>
              <a:t>배운점</a:t>
            </a:r>
            <a:endParaRPr lang="ko-KR" altLang="en-US" b="1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78332-E17B-4A51-87AA-0EB94326445B}"/>
              </a:ext>
            </a:extLst>
          </p:cNvPr>
          <p:cNvSpPr txBox="1"/>
          <p:nvPr/>
        </p:nvSpPr>
        <p:spPr>
          <a:xfrm>
            <a:off x="611560" y="5109133"/>
            <a:ext cx="527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지금까지는 작품을 </a:t>
            </a:r>
            <a:r>
              <a:rPr lang="ko-KR" altLang="en-US" b="1" spc="-150" dirty="0" err="1"/>
              <a:t>만들때</a:t>
            </a:r>
            <a:r>
              <a:rPr lang="ko-KR" altLang="en-US" b="1" spc="-150" dirty="0"/>
              <a:t> 연동을 </a:t>
            </a:r>
            <a:r>
              <a:rPr lang="ko-KR" altLang="en-US" b="1" spc="-150" dirty="0" err="1"/>
              <a:t>하는일이</a:t>
            </a:r>
            <a:r>
              <a:rPr lang="ko-KR" altLang="en-US" b="1" spc="-150" dirty="0"/>
              <a:t> 없어서  연동하는 작업이 그렇게 어려운 일인 줄 몰랐는데 이번 기회를 통해서 알게 되었습니다</a:t>
            </a:r>
            <a:r>
              <a:rPr lang="en-US" altLang="ko-KR" b="1" spc="-150" dirty="0"/>
              <a:t>.</a:t>
            </a:r>
            <a:endParaRPr lang="ko-KR" altLang="en-US" b="1" spc="-150" dirty="0"/>
          </a:p>
        </p:txBody>
      </p:sp>
    </p:spTree>
    <p:extLst>
      <p:ext uri="{BB962C8B-B14F-4D97-AF65-F5344CB8AC3E}">
        <p14:creationId xmlns:p14="http://schemas.microsoft.com/office/powerpoint/2010/main" val="90046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48" y="261297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/>
              <a:t>메인프레임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5536" y="3137032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/>
              <a:t>-</a:t>
            </a:r>
            <a:r>
              <a:rPr lang="en-US" altLang="ko-KR" b="1" dirty="0" err="1"/>
              <a:t>lamda</a:t>
            </a:r>
            <a:r>
              <a:rPr lang="ko-KR" altLang="en-US" b="1" dirty="0"/>
              <a:t>를 이용한 사진 분류 알고리즘 제작</a:t>
            </a:r>
          </a:p>
          <a:p>
            <a:pPr fontAlgn="base" latinLnBrk="0"/>
            <a:r>
              <a:rPr lang="en-US" altLang="ko-KR" b="1" dirty="0"/>
              <a:t>-</a:t>
            </a:r>
            <a:r>
              <a:rPr lang="ko-KR" altLang="en-US" b="1" dirty="0"/>
              <a:t>구도</a:t>
            </a:r>
            <a:r>
              <a:rPr lang="en-US" altLang="ko-KR" b="1" dirty="0"/>
              <a:t>, </a:t>
            </a:r>
            <a:r>
              <a:rPr lang="ko-KR" altLang="en-US" b="1" dirty="0"/>
              <a:t>풍경</a:t>
            </a:r>
            <a:r>
              <a:rPr lang="en-US" altLang="ko-KR" b="1" dirty="0"/>
              <a:t>, </a:t>
            </a:r>
            <a:r>
              <a:rPr lang="ko-KR" altLang="en-US" b="1" dirty="0"/>
              <a:t>단체</a:t>
            </a:r>
            <a:r>
              <a:rPr lang="en-US" altLang="ko-KR" b="1" dirty="0"/>
              <a:t>,</a:t>
            </a:r>
            <a:r>
              <a:rPr lang="ko-KR" altLang="en-US" b="1" dirty="0"/>
              <a:t>음식</a:t>
            </a:r>
            <a:r>
              <a:rPr lang="en-US" altLang="ko-KR" b="1" dirty="0"/>
              <a:t>,</a:t>
            </a:r>
            <a:r>
              <a:rPr lang="ko-KR" altLang="en-US" b="1" dirty="0"/>
              <a:t>셀카 분류 코드 제작</a:t>
            </a:r>
          </a:p>
          <a:p>
            <a:pPr fontAlgn="base" latinLnBrk="0"/>
            <a:r>
              <a:rPr lang="en-US" altLang="ko-KR" b="1" dirty="0"/>
              <a:t>-</a:t>
            </a:r>
            <a:r>
              <a:rPr lang="ko-KR" altLang="en-US" b="1" dirty="0"/>
              <a:t>각 사진에 대한 경계침범 방지 접목</a:t>
            </a:r>
            <a:endParaRPr lang="en-US" altLang="ko-KR" b="1" dirty="0"/>
          </a:p>
          <a:p>
            <a:pPr fontAlgn="base" latinLnBrk="0"/>
            <a:r>
              <a:rPr lang="en-US" altLang="ko-KR" b="1" dirty="0"/>
              <a:t>-</a:t>
            </a:r>
            <a:r>
              <a:rPr lang="ko-KR" altLang="en-US" b="1" dirty="0"/>
              <a:t>모바일 과 </a:t>
            </a:r>
            <a:r>
              <a:rPr lang="ko-KR" altLang="en-US" b="1" dirty="0" err="1"/>
              <a:t>매인프레임</a:t>
            </a:r>
            <a:r>
              <a:rPr lang="ko-KR" altLang="en-US" b="1" dirty="0"/>
              <a:t> 연동 </a:t>
            </a:r>
            <a:endParaRPr lang="en-US" altLang="ko-KR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22187-7322-4EDB-B745-CD8C85A08D59}"/>
              </a:ext>
            </a:extLst>
          </p:cNvPr>
          <p:cNvSpPr/>
          <p:nvPr/>
        </p:nvSpPr>
        <p:spPr>
          <a:xfrm>
            <a:off x="5292080" y="70536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이민규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BF03D-206B-495C-A2DE-B9A9E90C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14" y="3891836"/>
            <a:ext cx="2761911" cy="2345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8B6B34-A1B7-40A8-8092-76993D09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172" y="790010"/>
            <a:ext cx="3035243" cy="2320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01C13-D466-4413-B3F2-B5C57DD67263}"/>
              </a:ext>
            </a:extLst>
          </p:cNvPr>
          <p:cNvSpPr txBox="1"/>
          <p:nvPr/>
        </p:nvSpPr>
        <p:spPr>
          <a:xfrm>
            <a:off x="503548" y="44920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 err="1"/>
              <a:t>배운점</a:t>
            </a:r>
            <a:endParaRPr lang="ko-KR" altLang="en-US" b="1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5CE46-5CA2-433F-981E-95B523A7C43C}"/>
              </a:ext>
            </a:extLst>
          </p:cNvPr>
          <p:cNvSpPr txBox="1"/>
          <p:nvPr/>
        </p:nvSpPr>
        <p:spPr>
          <a:xfrm>
            <a:off x="539434" y="4966414"/>
            <a:ext cx="524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/>
              <a:t>- AWS</a:t>
            </a:r>
            <a:r>
              <a:rPr lang="ko-KR" altLang="en-US" b="1" dirty="0"/>
              <a:t>사용법 및 클래스 접목 시 애매모호함의 위험성과 프로젝트 진행 시 의사소통의 중요성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8406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48" y="261297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/>
              <a:t>메인프레임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3548" y="305555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-</a:t>
            </a:r>
            <a:r>
              <a:rPr lang="ko-KR" altLang="en-US" b="1" dirty="0"/>
              <a:t>서버 보완 및 모바일</a:t>
            </a:r>
            <a:r>
              <a:rPr lang="en-US" altLang="ko-KR" b="1" dirty="0"/>
              <a:t>-</a:t>
            </a:r>
            <a:r>
              <a:rPr lang="ko-KR" altLang="en-US" b="1" dirty="0"/>
              <a:t>서버 간 속도 최적화</a:t>
            </a:r>
          </a:p>
          <a:p>
            <a:pPr fontAlgn="base"/>
            <a:r>
              <a:rPr lang="en-US" altLang="ko-KR" b="1" dirty="0"/>
              <a:t>-s3 </a:t>
            </a:r>
            <a:r>
              <a:rPr lang="ko-KR" altLang="en-US" b="1" dirty="0"/>
              <a:t>업로드 된 사진의 </a:t>
            </a:r>
            <a:r>
              <a:rPr lang="en-US" altLang="ko-KR" b="1" dirty="0" err="1"/>
              <a:t>url</a:t>
            </a:r>
            <a:r>
              <a:rPr lang="ko-KR" altLang="en-US" b="1" dirty="0"/>
              <a:t>을 불러와 메타데이터를 추출해 수정 시키기</a:t>
            </a:r>
          </a:p>
          <a:p>
            <a:pPr fontAlgn="base"/>
            <a:r>
              <a:rPr lang="en-US" altLang="ko-KR" b="1" dirty="0"/>
              <a:t>-</a:t>
            </a:r>
            <a:r>
              <a:rPr lang="ko-KR" altLang="en-US" b="1" dirty="0"/>
              <a:t>객체를 주제별로 분류 시키는 메인 프레임 제작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622187-7322-4EDB-B745-CD8C85A08D59}"/>
              </a:ext>
            </a:extLst>
          </p:cNvPr>
          <p:cNvSpPr/>
          <p:nvPr/>
        </p:nvSpPr>
        <p:spPr>
          <a:xfrm>
            <a:off x="5292080" y="70536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이훈석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BB6ED-6B74-47C8-AD3B-91384A3C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99" y="962178"/>
            <a:ext cx="3721481" cy="186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17EF0-67CA-4F79-80CD-B1AB8DD798A2}"/>
              </a:ext>
            </a:extLst>
          </p:cNvPr>
          <p:cNvSpPr txBox="1"/>
          <p:nvPr/>
        </p:nvSpPr>
        <p:spPr>
          <a:xfrm>
            <a:off x="503548" y="43974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# </a:t>
            </a:r>
            <a:r>
              <a:rPr lang="ko-KR" altLang="en-US" b="1" spc="-150" dirty="0" err="1"/>
              <a:t>배운점</a:t>
            </a:r>
            <a:endParaRPr lang="ko-KR" altLang="en-US" b="1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88410-BA2D-49C0-ADF5-1828F65F10BE}"/>
              </a:ext>
            </a:extLst>
          </p:cNvPr>
          <p:cNvSpPr txBox="1"/>
          <p:nvPr/>
        </p:nvSpPr>
        <p:spPr>
          <a:xfrm>
            <a:off x="503548" y="4884625"/>
            <a:ext cx="524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/>
              <a:t>-</a:t>
            </a:r>
            <a:r>
              <a:rPr lang="ko-KR" altLang="en-US" b="1" dirty="0"/>
              <a:t>사진마다 특징점을 찾아 분류하는 메인 프레임을 만들면서 사진 파일을 관리하는 방법을 알 수 있었고 </a:t>
            </a:r>
            <a:r>
              <a:rPr lang="ko-KR" altLang="en-US" b="1" dirty="0" err="1"/>
              <a:t>메인프레임을</a:t>
            </a:r>
            <a:r>
              <a:rPr lang="ko-KR" altLang="en-US" b="1" dirty="0"/>
              <a:t> </a:t>
            </a:r>
            <a:r>
              <a:rPr lang="ko-KR" altLang="en-US" b="1" dirty="0" err="1"/>
              <a:t>확장시켜</a:t>
            </a:r>
            <a:r>
              <a:rPr lang="ko-KR" altLang="en-US" b="1" dirty="0"/>
              <a:t> 서버관리를 할 수 있게 되었다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03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5CCA98-B0D9-4E21-80BA-748E7053605B}"/>
              </a:ext>
            </a:extLst>
          </p:cNvPr>
          <p:cNvSpPr txBox="1"/>
          <p:nvPr/>
        </p:nvSpPr>
        <p:spPr>
          <a:xfrm>
            <a:off x="3167844" y="2644170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TEST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6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90619_1325_23_226">
            <a:hlinkClick r:id="" action="ppaction://media"/>
            <a:extLst>
              <a:ext uri="{FF2B5EF4-FFF2-40B4-BE49-F238E27FC236}">
                <a16:creationId xmlns:a16="http://schemas.microsoft.com/office/drawing/2014/main" id="{076BE616-3D88-4D89-9F1C-271169239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592" y="1124744"/>
            <a:ext cx="2592288" cy="4608511"/>
          </a:xfrm>
          <a:prstGeom prst="rect">
            <a:avLst/>
          </a:prstGeom>
        </p:spPr>
      </p:pic>
      <p:pic>
        <p:nvPicPr>
          <p:cNvPr id="5" name="KakaoTalk_Video_20190619_1325_20_338">
            <a:hlinkClick r:id="" action="ppaction://media"/>
            <a:extLst>
              <a:ext uri="{FF2B5EF4-FFF2-40B4-BE49-F238E27FC236}">
                <a16:creationId xmlns:a16="http://schemas.microsoft.com/office/drawing/2014/main" id="{0D661E90-49EE-4089-B5E3-99F4FE5C65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76056" y="1150149"/>
            <a:ext cx="2592288" cy="4608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5A378-057D-4B2D-B7AB-F3DBF2402A39}"/>
              </a:ext>
            </a:extLst>
          </p:cNvPr>
          <p:cNvSpPr txBox="1"/>
          <p:nvPr/>
        </p:nvSpPr>
        <p:spPr>
          <a:xfrm>
            <a:off x="1547664" y="60212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>
                <a:solidFill>
                  <a:schemeClr val="bg1"/>
                </a:solidFill>
              </a:rPr>
              <a:t># </a:t>
            </a:r>
            <a:r>
              <a:rPr lang="ko-KR" altLang="en-US" b="1" spc="-150" dirty="0">
                <a:solidFill>
                  <a:schemeClr val="bg1"/>
                </a:solidFill>
              </a:rPr>
              <a:t>구동영상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6E29B-3AA7-4D00-BCF4-FEFCEB00C83A}"/>
              </a:ext>
            </a:extLst>
          </p:cNvPr>
          <p:cNvSpPr txBox="1"/>
          <p:nvPr/>
        </p:nvSpPr>
        <p:spPr>
          <a:xfrm>
            <a:off x="5796136" y="60212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</a:rPr>
              <a:t># </a:t>
            </a:r>
            <a:r>
              <a:rPr lang="ko-KR" altLang="en-US" b="1" spc="-150" dirty="0">
                <a:solidFill>
                  <a:schemeClr val="bg1"/>
                </a:solidFill>
              </a:rPr>
              <a:t>검색영상</a:t>
            </a:r>
          </a:p>
        </p:txBody>
      </p:sp>
    </p:spTree>
    <p:extLst>
      <p:ext uri="{BB962C8B-B14F-4D97-AF65-F5344CB8AC3E}">
        <p14:creationId xmlns:p14="http://schemas.microsoft.com/office/powerpoint/2010/main" val="195839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프로젝트 소개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/>
              <a:t>개발 추진 실적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/>
              <a:t>완성된 </a:t>
            </a:r>
            <a:r>
              <a:rPr lang="ko-KR" altLang="en-US" sz="1200" b="1" spc="-150" dirty="0"/>
              <a:t>서비스</a:t>
            </a:r>
            <a:endParaRPr lang="en-US" altLang="ko-KR" sz="1200" b="1" spc="-150" dirty="0"/>
          </a:p>
          <a:p>
            <a:r>
              <a:rPr lang="ko-KR" altLang="en-US" sz="1200" b="1" spc="-150" dirty="0"/>
              <a:t>     프레임 워크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/>
              <a:t>문제점 및 </a:t>
            </a:r>
            <a:endParaRPr lang="en-US" altLang="ko-KR" sz="1200" b="1" spc="-150"/>
          </a:p>
          <a:p>
            <a:r>
              <a:rPr lang="en-US" altLang="ko-KR" sz="1200" b="1" spc="-150"/>
              <a:t>     </a:t>
            </a:r>
            <a:r>
              <a:rPr lang="ko-KR" altLang="en-US" sz="1200" b="1" spc="-150"/>
              <a:t>해결 내용</a:t>
            </a:r>
            <a:endParaRPr lang="en-US" altLang="ko-KR" sz="120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/>
              <a:t>계획대비 효과 자체 평가</a:t>
            </a:r>
            <a:endParaRPr lang="en-US" altLang="ko-KR" sz="1200" b="1" spc="-150"/>
          </a:p>
          <a:p>
            <a:pPr marL="171450" indent="-171450">
              <a:buFontTx/>
              <a:buChar char="-"/>
            </a:pPr>
            <a:r>
              <a:rPr lang="ko-KR" altLang="en-US" sz="1200" b="1" spc="-150"/>
              <a:t>개인 기여내용</a:t>
            </a:r>
            <a:endParaRPr lang="ko-KR" altLang="en-US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시연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</a:rPr>
              <a:t>진행 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</a:rPr>
              <a:t>문제점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  <a:latin typeface="+mj-ea"/>
              </a:rPr>
              <a:t>평가 및 역할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0507" y="47135"/>
            <a:ext cx="2655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49F81A-A63B-4767-A76C-E42B09FA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60537"/>
            <a:ext cx="7278258" cy="44541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BD551-C4FA-4ED3-B873-A687CE47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191301"/>
            <a:ext cx="2376264" cy="21111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07604" y="2949909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3628" y="3168102"/>
            <a:ext cx="69127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2000" b="1"/>
              <a:t>1.</a:t>
            </a:r>
            <a:r>
              <a:rPr lang="ko-KR" altLang="en-US" sz="2000" b="1"/>
              <a:t>시스템 동작 환경이 모바일이 아닌 컴퓨터로 대체해 구상</a:t>
            </a:r>
            <a:endParaRPr lang="en-US" altLang="ko-KR" sz="2000" b="1"/>
          </a:p>
          <a:p>
            <a:pPr lvl="0" fontAlgn="base"/>
            <a:endParaRPr lang="ko-KR" altLang="en-US" sz="2000" b="1"/>
          </a:p>
          <a:p>
            <a:pPr fontAlgn="base" latinLnBrk="0"/>
            <a:r>
              <a:rPr lang="en-US" altLang="ko-KR" sz="2000" b="1"/>
              <a:t>2. </a:t>
            </a:r>
            <a:r>
              <a:rPr lang="ko-KR" altLang="en-US" sz="2000" b="1"/>
              <a:t>사용자 인터페이스 틀 만들기</a:t>
            </a:r>
          </a:p>
          <a:p>
            <a:pPr marL="342900" indent="-342900" algn="ctr">
              <a:buAutoNum type="arabicPeriod"/>
            </a:pP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07604" y="2061276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/>
              <a:t>모바일 연동 미흡 </a:t>
            </a:r>
            <a:r>
              <a:rPr lang="en-US" altLang="ko-KR" b="1" spc="-150" dirty="0"/>
              <a:t>,</a:t>
            </a:r>
            <a:r>
              <a:rPr lang="ko-KR" altLang="en-US" b="1" spc="-150" dirty="0"/>
              <a:t>컴퓨터 환경에서 실험 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33662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중간발표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52579E-871E-4B05-8FA9-4F64055C8F27}"/>
              </a:ext>
            </a:extLst>
          </p:cNvPr>
          <p:cNvSpPr/>
          <p:nvPr/>
        </p:nvSpPr>
        <p:spPr>
          <a:xfrm>
            <a:off x="180506" y="47135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</a:rPr>
              <a:t>개발 추진 실적 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80412-8E50-4751-AFBF-F9688777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07" y="4549268"/>
            <a:ext cx="2273437" cy="1673044"/>
          </a:xfrm>
          <a:prstGeom prst="rect">
            <a:avLst/>
          </a:prstGeom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2B27CD67-79AC-43A7-9D82-7ABF6D2A76C3}"/>
              </a:ext>
            </a:extLst>
          </p:cNvPr>
          <p:cNvSpPr/>
          <p:nvPr/>
        </p:nvSpPr>
        <p:spPr>
          <a:xfrm>
            <a:off x="2004396" y="4804485"/>
            <a:ext cx="1816360" cy="1433776"/>
          </a:xfrm>
          <a:prstGeom prst="mathMultiply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00D7FF-EF56-41DA-9F48-5CF506B9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737" y="4583970"/>
            <a:ext cx="2523759" cy="1621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C8D43FF-FDF6-4AD8-83A9-9669A68E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00" y="2996247"/>
            <a:ext cx="1728242" cy="8846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558D66-BBF7-474C-94A8-A5A21F73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50" y="1340768"/>
            <a:ext cx="1728242" cy="8846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28097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0BB91-4D37-4B93-B9C8-C94C6E65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1" y="617846"/>
            <a:ext cx="3771940" cy="2478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ED418D-DD4F-4133-BFC6-C5559FAF0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768" y="421485"/>
            <a:ext cx="2065487" cy="1511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D062C6-2A17-4066-9F7C-EE4CB9DED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1758425"/>
            <a:ext cx="2030810" cy="19637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B67CA8-6036-4DF1-B3D3-A0196567F4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5"/>
          <a:stretch/>
        </p:blipFill>
        <p:spPr>
          <a:xfrm>
            <a:off x="4838548" y="4458981"/>
            <a:ext cx="3903251" cy="1785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5AA93-B653-43A8-8D64-FA3B5CA74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536" y="3375993"/>
            <a:ext cx="2006777" cy="33163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F9159A-73F1-46E2-8F0E-B997E5555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696" y="4077072"/>
            <a:ext cx="1244051" cy="11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9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830" y="69429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D4F838-91FA-4A6C-B428-0A25D9DF3B72}"/>
              </a:ext>
            </a:extLst>
          </p:cNvPr>
          <p:cNvSpPr/>
          <p:nvPr/>
        </p:nvSpPr>
        <p:spPr>
          <a:xfrm>
            <a:off x="-11" y="4057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>
                <a:solidFill>
                  <a:schemeClr val="bg1"/>
                </a:solidFill>
              </a:rPr>
              <a:t>완성된 </a:t>
            </a:r>
            <a:r>
              <a:rPr lang="en-US" altLang="ko-KR" sz="2800" b="1" spc="-150">
                <a:solidFill>
                  <a:schemeClr val="bg1"/>
                </a:solidFill>
              </a:rPr>
              <a:t>framework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EEEB66-3BB7-4DC9-998E-14FE4E83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11" y="674075"/>
            <a:ext cx="9818783" cy="60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6648064" descr="EMB00001d88a4ad">
            <a:extLst>
              <a:ext uri="{FF2B5EF4-FFF2-40B4-BE49-F238E27FC236}">
                <a16:creationId xmlns:a16="http://schemas.microsoft.com/office/drawing/2014/main" id="{F9D60B34-7398-4ED0-A178-9C382D08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1" y="1585300"/>
            <a:ext cx="8427159" cy="420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EF85E-A1FA-41FE-AF75-9AD3FBF96DDC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830" y="69429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D4F838-91FA-4A6C-B428-0A25D9DF3B72}"/>
              </a:ext>
            </a:extLst>
          </p:cNvPr>
          <p:cNvSpPr/>
          <p:nvPr/>
        </p:nvSpPr>
        <p:spPr>
          <a:xfrm>
            <a:off x="-11" y="4057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완성된 </a:t>
            </a:r>
            <a:r>
              <a:rPr kumimoji="0" lang="en-US" altLang="ko-KR" sz="28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framework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EEEB66-3BB7-4DC9-998E-14FE4E83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11" y="674075"/>
            <a:ext cx="9818783" cy="604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D14DCC-5B3E-4390-9159-972247711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694A71-4BF4-46B5-874B-B0D0E673B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1" y="1084304"/>
            <a:ext cx="8007421" cy="5441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5C7FD-6D8D-4AE5-A378-08B6BA9CE90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04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70992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B3BA18-DCC2-4900-AF1B-704BF4958E4E}"/>
              </a:ext>
            </a:extLst>
          </p:cNvPr>
          <p:cNvSpPr/>
          <p:nvPr/>
        </p:nvSpPr>
        <p:spPr>
          <a:xfrm>
            <a:off x="-11" y="4057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F98925-23F9-48AF-8ED7-E0D4B0934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73293"/>
            <a:ext cx="2664296" cy="2274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872AB-73B0-4235-BF94-E7F26C582E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37624"/>
            <a:ext cx="1930524" cy="21033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36A44D-3152-4888-A467-6A05308EE3B9}"/>
              </a:ext>
            </a:extLst>
          </p:cNvPr>
          <p:cNvSpPr/>
          <p:nvPr/>
        </p:nvSpPr>
        <p:spPr>
          <a:xfrm>
            <a:off x="3096333" y="1421996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pc="-150" dirty="0"/>
              <a:t>1-1)</a:t>
            </a:r>
            <a:r>
              <a:rPr lang="ko-KR" altLang="en-US" sz="2800" b="1" spc="-150" dirty="0"/>
              <a:t> </a:t>
            </a:r>
            <a:r>
              <a:rPr lang="en-US" altLang="ko-KR" sz="2800" b="1" spc="-150" dirty="0"/>
              <a:t>META DATA</a:t>
            </a:r>
            <a:endParaRPr lang="ko-KR" altLang="en-US" sz="2800" b="1" spc="-1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08DBD-DAA6-4F8E-992B-234D86B40751}"/>
              </a:ext>
            </a:extLst>
          </p:cNvPr>
          <p:cNvSpPr/>
          <p:nvPr/>
        </p:nvSpPr>
        <p:spPr>
          <a:xfrm>
            <a:off x="3815418" y="191573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pc="-150" dirty="0"/>
              <a:t>1-2) SEARCH ENGINE</a:t>
            </a:r>
            <a:endParaRPr lang="ko-KR" altLang="en-US" sz="2800" b="1" spc="-1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14797C-E28A-4ACE-9F5D-587FF08A7018}"/>
              </a:ext>
            </a:extLst>
          </p:cNvPr>
          <p:cNvSpPr/>
          <p:nvPr/>
        </p:nvSpPr>
        <p:spPr>
          <a:xfrm>
            <a:off x="2987824" y="369825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pc="-150" dirty="0"/>
              <a:t>2-1) FIXED</a:t>
            </a:r>
            <a:r>
              <a:rPr lang="ko-KR" altLang="en-US" sz="2800" b="1" spc="-150" dirty="0"/>
              <a:t> </a:t>
            </a:r>
            <a:r>
              <a:rPr lang="en-US" altLang="ko-KR" sz="2800" b="1" spc="-150" dirty="0"/>
              <a:t>SIZE</a:t>
            </a:r>
            <a:endParaRPr lang="ko-KR" altLang="en-US" sz="2800" b="1" spc="-1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9C253-65D2-4335-BF81-DCEC3588051C}"/>
              </a:ext>
            </a:extLst>
          </p:cNvPr>
          <p:cNvSpPr/>
          <p:nvPr/>
        </p:nvSpPr>
        <p:spPr>
          <a:xfrm>
            <a:off x="3168341" y="422147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pc="-150" dirty="0"/>
              <a:t>2-2) THREAD</a:t>
            </a:r>
            <a:endParaRPr lang="ko-KR" altLang="en-US" sz="2800" b="1" spc="-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56692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B3BA18-DCC2-4900-AF1B-704BF4958E4E}"/>
              </a:ext>
            </a:extLst>
          </p:cNvPr>
          <p:cNvSpPr/>
          <p:nvPr/>
        </p:nvSpPr>
        <p:spPr>
          <a:xfrm>
            <a:off x="-11" y="40579"/>
            <a:ext cx="3815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자체 평가</a:t>
            </a:r>
            <a:endParaRPr kumimoji="0" lang="ko-KR" altLang="en-US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CD5B20-C020-45AB-8021-2C6CBE375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80" y="2852304"/>
            <a:ext cx="3962400" cy="3328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F6FE02-60F8-430E-B5F7-1E4CA888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87801"/>
            <a:ext cx="4885605" cy="2879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7CD225-FB72-49CB-B617-06702A317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8" y="4253899"/>
            <a:ext cx="3947654" cy="17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1124</Words>
  <Application>Microsoft Office PowerPoint</Application>
  <PresentationFormat>화면 슬라이드 쇼(4:3)</PresentationFormat>
  <Paragraphs>155</Paragraphs>
  <Slides>16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HY헤드라인M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이훈석(소프트웨어학과(학부))</dc:creator>
  <cp:lastModifiedBy>zx811@naver.com</cp:lastModifiedBy>
  <cp:revision>36</cp:revision>
  <dcterms:created xsi:type="dcterms:W3CDTF">2019-05-01T19:45:20Z</dcterms:created>
  <dcterms:modified xsi:type="dcterms:W3CDTF">2019-06-19T06:32:34Z</dcterms:modified>
</cp:coreProperties>
</file>